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image" Target="../media/image1.jpeg"/><Relationship Id="rId4" Type="http://schemas.openxmlformats.org/officeDocument/2006/relationships/slide" Target="slide4.xml"/><Relationship Id="rId5" Type="http://schemas.openxmlformats.org/officeDocument/2006/relationships/slide" Target="slide6.xml"/><Relationship Id="rId6" Type="http://schemas.openxmlformats.org/officeDocument/2006/relationships/slide" Target="slide8.xml"/><Relationship Id="rId7" Type="http://schemas.openxmlformats.org/officeDocument/2006/relationships/slide" Target="slide11.xml"/><Relationship Id="rId8" Type="http://schemas.openxmlformats.org/officeDocument/2006/relationships/slide" Target="slide17.xml"/><Relationship Id="rId9" Type="http://schemas.openxmlformats.org/officeDocument/2006/relationships/slide" Target="slide15.xml"/><Relationship Id="rId10" Type="http://schemas.openxmlformats.org/officeDocument/2006/relationships/slide" Target="slide20.xml"/><Relationship Id="rId11" Type="http://schemas.openxmlformats.org/officeDocument/2006/relationships/slide" Target="slide24.xml"/><Relationship Id="rId12" Type="http://schemas.openxmlformats.org/officeDocument/2006/relationships/slide" Target="slide13.xml"/><Relationship Id="rId13" Type="http://schemas.openxmlformats.org/officeDocument/2006/relationships/slide" Target="slide22.xml"/><Relationship Id="rId14" Type="http://schemas.openxmlformats.org/officeDocument/2006/relationships/slide" Target="slide36.xml"/><Relationship Id="rId15" Type="http://schemas.openxmlformats.org/officeDocument/2006/relationships/slide" Target="slide26.xml"/><Relationship Id="rId16" Type="http://schemas.openxmlformats.org/officeDocument/2006/relationships/slide" Target="slide30.xml"/><Relationship Id="rId17" Type="http://schemas.openxmlformats.org/officeDocument/2006/relationships/slide" Target="slide34.xml"/><Relationship Id="rId18" Type="http://schemas.openxmlformats.org/officeDocument/2006/relationships/slide" Target="slide28.xml"/><Relationship Id="rId19" Type="http://schemas.openxmlformats.org/officeDocument/2006/relationships/slide" Target="slide32.xml"/><Relationship Id="rId20" Type="http://schemas.openxmlformats.org/officeDocument/2006/relationships/slide" Target="slide38.xml"/><Relationship Id="rId21" Type="http://schemas.openxmlformats.org/officeDocument/2006/relationships/slide" Target="slide43.xml"/><Relationship Id="rId22" Type="http://schemas.openxmlformats.org/officeDocument/2006/relationships/slide" Target="slide45.xml"/><Relationship Id="rId23" Type="http://schemas.openxmlformats.org/officeDocument/2006/relationships/slide" Target="slide47.xml"/><Relationship Id="rId24" Type="http://schemas.openxmlformats.org/officeDocument/2006/relationships/slide" Target="slide49.xml"/><Relationship Id="rId25" Type="http://schemas.openxmlformats.org/officeDocument/2006/relationships/slide" Target="slide5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5.xml"/><Relationship Id="rId3" Type="http://schemas.openxmlformats.org/officeDocument/2006/relationships/image" Target="../media/image2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image" Target="../media/image3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jpe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jpe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" Target="slide3.xml"/><Relationship Id="rId5" Type="http://schemas.openxmlformats.org/officeDocument/2006/relationships/image" Target="../media/image1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.tif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jpeg"/><Relationship Id="rId3" Type="http://schemas.openxmlformats.org/officeDocument/2006/relationships/image" Target="../media/image1.tif"/><Relationship Id="rId4" Type="http://schemas.openxmlformats.org/officeDocument/2006/relationships/slide" Target="slide3.xml"/><Relationship Id="rId5" Type="http://schemas.openxmlformats.org/officeDocument/2006/relationships/image" Target="../media/image1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jpeg"/><Relationship Id="rId3" Type="http://schemas.openxmlformats.org/officeDocument/2006/relationships/image" Target="../media/image1.tif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eg"/><Relationship Id="rId3" Type="http://schemas.openxmlformats.org/officeDocument/2006/relationships/image" Target="../media/image1.tif"/><Relationship Id="rId4" Type="http://schemas.openxmlformats.org/officeDocument/2006/relationships/slide" Target="slide3.xml"/><Relationship Id="rId5" Type="http://schemas.openxmlformats.org/officeDocument/2006/relationships/image" Target="../media/image1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jpe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jpe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jpe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jpe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jpe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jpeg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jpeg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jpeg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jpeg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.jpeg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.jpeg"/><Relationship Id="rId3" Type="http://schemas.openxmlformats.org/officeDocument/2006/relationships/slide" Target="slide3.xml"/><Relationship Id="rId4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DCDE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2392362" y="4228491"/>
            <a:ext cx="1874213" cy="41567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7" fill="norm" stroke="1" extrusionOk="0">
                <a:moveTo>
                  <a:pt x="13705" y="1342"/>
                </a:moveTo>
                <a:cubicBezTo>
                  <a:pt x="14139" y="1854"/>
                  <a:pt x="14126" y="2405"/>
                  <a:pt x="14155" y="2940"/>
                </a:cubicBezTo>
                <a:cubicBezTo>
                  <a:pt x="14184" y="3492"/>
                  <a:pt x="14258" y="4049"/>
                  <a:pt x="14377" y="4609"/>
                </a:cubicBezTo>
                <a:lnTo>
                  <a:pt x="19794" y="7306"/>
                </a:lnTo>
                <a:lnTo>
                  <a:pt x="21600" y="11758"/>
                </a:lnTo>
                <a:lnTo>
                  <a:pt x="21070" y="15328"/>
                </a:lnTo>
                <a:cubicBezTo>
                  <a:pt x="20700" y="16149"/>
                  <a:pt x="20582" y="16980"/>
                  <a:pt x="20703" y="17799"/>
                </a:cubicBezTo>
                <a:cubicBezTo>
                  <a:pt x="20820" y="18597"/>
                  <a:pt x="21134" y="19453"/>
                  <a:pt x="20171" y="20151"/>
                </a:cubicBezTo>
                <a:cubicBezTo>
                  <a:pt x="18761" y="21173"/>
                  <a:pt x="16124" y="21301"/>
                  <a:pt x="13621" y="21403"/>
                </a:cubicBezTo>
                <a:cubicBezTo>
                  <a:pt x="11820" y="21476"/>
                  <a:pt x="9889" y="21600"/>
                  <a:pt x="7981" y="21574"/>
                </a:cubicBezTo>
                <a:cubicBezTo>
                  <a:pt x="6779" y="21557"/>
                  <a:pt x="5558" y="21478"/>
                  <a:pt x="4615" y="21153"/>
                </a:cubicBezTo>
                <a:cubicBezTo>
                  <a:pt x="4030" y="20952"/>
                  <a:pt x="3603" y="20670"/>
                  <a:pt x="3404" y="20348"/>
                </a:cubicBezTo>
                <a:lnTo>
                  <a:pt x="1411" y="14461"/>
                </a:lnTo>
                <a:lnTo>
                  <a:pt x="0" y="9798"/>
                </a:lnTo>
                <a:cubicBezTo>
                  <a:pt x="92" y="9129"/>
                  <a:pt x="432" y="8473"/>
                  <a:pt x="1008" y="7856"/>
                </a:cubicBezTo>
                <a:cubicBezTo>
                  <a:pt x="1631" y="7187"/>
                  <a:pt x="2519" y="6575"/>
                  <a:pt x="3629" y="6050"/>
                </a:cubicBezTo>
                <a:lnTo>
                  <a:pt x="6563" y="5039"/>
                </a:lnTo>
                <a:cubicBezTo>
                  <a:pt x="6123" y="4411"/>
                  <a:pt x="5882" y="3758"/>
                  <a:pt x="5845" y="3099"/>
                </a:cubicBezTo>
                <a:cubicBezTo>
                  <a:pt x="5808" y="2445"/>
                  <a:pt x="5973" y="1792"/>
                  <a:pt x="6336" y="1159"/>
                </a:cubicBezTo>
                <a:cubicBezTo>
                  <a:pt x="6786" y="897"/>
                  <a:pt x="7325" y="668"/>
                  <a:pt x="7932" y="481"/>
                </a:cubicBezTo>
                <a:cubicBezTo>
                  <a:pt x="8680" y="251"/>
                  <a:pt x="9519" y="87"/>
                  <a:pt x="10404" y="0"/>
                </a:cubicBezTo>
                <a:cubicBezTo>
                  <a:pt x="11918" y="183"/>
                  <a:pt x="13146" y="682"/>
                  <a:pt x="13705" y="1342"/>
                </a:cubicBezTo>
                <a:close/>
              </a:path>
            </a:pathLst>
          </a:custGeom>
          <a:solidFill>
            <a:schemeClr val="accent6">
              <a:satOff val="24555"/>
              <a:lumOff val="22232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200"/>
            </a:lvl1pPr>
          </a:lstStyle>
          <a:p>
            <a:pPr/>
            <a:r>
              <a:t> </a:t>
            </a:r>
          </a:p>
        </p:txBody>
      </p:sp>
      <p:sp>
        <p:nvSpPr>
          <p:cNvPr id="120" name="Shape 120"/>
          <p:cNvSpPr/>
          <p:nvPr/>
        </p:nvSpPr>
        <p:spPr>
          <a:xfrm>
            <a:off x="175780" y="3817647"/>
            <a:ext cx="2200513" cy="7902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675" y="70"/>
                </a:moveTo>
                <a:lnTo>
                  <a:pt x="13158" y="0"/>
                </a:lnTo>
                <a:lnTo>
                  <a:pt x="14484" y="6476"/>
                </a:lnTo>
                <a:lnTo>
                  <a:pt x="20275" y="10632"/>
                </a:lnTo>
                <a:lnTo>
                  <a:pt x="20845" y="12102"/>
                </a:lnTo>
                <a:cubicBezTo>
                  <a:pt x="20531" y="12360"/>
                  <a:pt x="20333" y="12628"/>
                  <a:pt x="20258" y="12899"/>
                </a:cubicBezTo>
                <a:cubicBezTo>
                  <a:pt x="20178" y="13186"/>
                  <a:pt x="20235" y="13474"/>
                  <a:pt x="20426" y="13757"/>
                </a:cubicBezTo>
                <a:lnTo>
                  <a:pt x="19838" y="14458"/>
                </a:lnTo>
                <a:lnTo>
                  <a:pt x="19996" y="16429"/>
                </a:lnTo>
                <a:lnTo>
                  <a:pt x="21600" y="20190"/>
                </a:lnTo>
                <a:cubicBezTo>
                  <a:pt x="21034" y="20231"/>
                  <a:pt x="20627" y="20370"/>
                  <a:pt x="20593" y="20533"/>
                </a:cubicBezTo>
                <a:cubicBezTo>
                  <a:pt x="20564" y="20673"/>
                  <a:pt x="20821" y="20805"/>
                  <a:pt x="21256" y="20876"/>
                </a:cubicBezTo>
                <a:lnTo>
                  <a:pt x="3834" y="21600"/>
                </a:lnTo>
                <a:lnTo>
                  <a:pt x="0" y="11842"/>
                </a:lnTo>
                <a:lnTo>
                  <a:pt x="616" y="9798"/>
                </a:lnTo>
                <a:lnTo>
                  <a:pt x="2444" y="8058"/>
                </a:lnTo>
                <a:lnTo>
                  <a:pt x="4860" y="6876"/>
                </a:lnTo>
                <a:lnTo>
                  <a:pt x="2675" y="70"/>
                </a:lnTo>
                <a:close/>
              </a:path>
            </a:pathLst>
          </a:custGeom>
          <a:solidFill>
            <a:schemeClr val="accent1">
              <a:satOff val="-3355"/>
              <a:lumOff val="26614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21" name="Shape 121"/>
          <p:cNvSpPr/>
          <p:nvPr/>
        </p:nvSpPr>
        <p:spPr>
          <a:xfrm>
            <a:off x="1040713" y="3043944"/>
            <a:ext cx="2023815" cy="5088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44"/>
                </a:lnTo>
                <a:lnTo>
                  <a:pt x="21327" y="4696"/>
                </a:lnTo>
                <a:lnTo>
                  <a:pt x="18853" y="5825"/>
                </a:lnTo>
                <a:lnTo>
                  <a:pt x="18853" y="8463"/>
                </a:lnTo>
                <a:lnTo>
                  <a:pt x="13113" y="11351"/>
                </a:lnTo>
                <a:lnTo>
                  <a:pt x="17413" y="21600"/>
                </a:lnTo>
                <a:cubicBezTo>
                  <a:pt x="16506" y="21518"/>
                  <a:pt x="15684" y="21327"/>
                  <a:pt x="15059" y="21054"/>
                </a:cubicBezTo>
                <a:cubicBezTo>
                  <a:pt x="13881" y="20538"/>
                  <a:pt x="13521" y="19805"/>
                  <a:pt x="14125" y="19151"/>
                </a:cubicBezTo>
                <a:lnTo>
                  <a:pt x="11134" y="16461"/>
                </a:lnTo>
                <a:lnTo>
                  <a:pt x="7483" y="13198"/>
                </a:lnTo>
                <a:lnTo>
                  <a:pt x="5942" y="2828"/>
                </a:lnTo>
                <a:lnTo>
                  <a:pt x="424" y="26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hueOff val="-2473793"/>
              <a:satOff val="-50209"/>
              <a:lumOff val="23543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22" name="Shape 122"/>
          <p:cNvSpPr/>
          <p:nvPr/>
        </p:nvSpPr>
        <p:spPr>
          <a:xfrm>
            <a:off x="2335387" y="8353944"/>
            <a:ext cx="2462594" cy="3654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34" y="551"/>
                </a:moveTo>
                <a:lnTo>
                  <a:pt x="19570" y="0"/>
                </a:lnTo>
                <a:lnTo>
                  <a:pt x="19351" y="3058"/>
                </a:lnTo>
                <a:lnTo>
                  <a:pt x="21600" y="18422"/>
                </a:lnTo>
                <a:lnTo>
                  <a:pt x="16358" y="20892"/>
                </a:lnTo>
                <a:lnTo>
                  <a:pt x="6257" y="21600"/>
                </a:lnTo>
                <a:lnTo>
                  <a:pt x="1048" y="18534"/>
                </a:lnTo>
                <a:lnTo>
                  <a:pt x="0" y="5397"/>
                </a:lnTo>
                <a:lnTo>
                  <a:pt x="921" y="3038"/>
                </a:lnTo>
                <a:lnTo>
                  <a:pt x="1134" y="551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23" name="Shape 123"/>
          <p:cNvSpPr/>
          <p:nvPr/>
        </p:nvSpPr>
        <p:spPr>
          <a:xfrm>
            <a:off x="4109304" y="3180667"/>
            <a:ext cx="3263767" cy="5300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694" y="101"/>
                </a:moveTo>
                <a:lnTo>
                  <a:pt x="16354" y="0"/>
                </a:lnTo>
                <a:lnTo>
                  <a:pt x="16519" y="2657"/>
                </a:lnTo>
                <a:lnTo>
                  <a:pt x="21600" y="5404"/>
                </a:lnTo>
                <a:lnTo>
                  <a:pt x="19059" y="7731"/>
                </a:lnTo>
                <a:lnTo>
                  <a:pt x="18776" y="15022"/>
                </a:lnTo>
                <a:lnTo>
                  <a:pt x="19512" y="21046"/>
                </a:lnTo>
                <a:lnTo>
                  <a:pt x="8313" y="20663"/>
                </a:lnTo>
                <a:lnTo>
                  <a:pt x="4549" y="21600"/>
                </a:lnTo>
                <a:lnTo>
                  <a:pt x="1803" y="18723"/>
                </a:lnTo>
                <a:lnTo>
                  <a:pt x="1284" y="10372"/>
                </a:lnTo>
                <a:lnTo>
                  <a:pt x="0" y="8679"/>
                </a:lnTo>
                <a:lnTo>
                  <a:pt x="9576" y="3015"/>
                </a:lnTo>
                <a:lnTo>
                  <a:pt x="9694" y="101"/>
                </a:lnTo>
                <a:close/>
              </a:path>
            </a:pathLst>
          </a:custGeom>
          <a:solidFill>
            <a:schemeClr val="accent4">
              <a:hueOff val="384618"/>
              <a:satOff val="3869"/>
              <a:lumOff val="5802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24" name="Shape 124"/>
          <p:cNvSpPr/>
          <p:nvPr/>
        </p:nvSpPr>
        <p:spPr>
          <a:xfrm>
            <a:off x="4749660" y="8382331"/>
            <a:ext cx="2650516" cy="3636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62" y="1569"/>
                </a:moveTo>
                <a:lnTo>
                  <a:pt x="9223" y="0"/>
                </a:lnTo>
                <a:lnTo>
                  <a:pt x="18131" y="925"/>
                </a:lnTo>
                <a:lnTo>
                  <a:pt x="21600" y="2448"/>
                </a:lnTo>
                <a:lnTo>
                  <a:pt x="20756" y="6685"/>
                </a:lnTo>
                <a:lnTo>
                  <a:pt x="21035" y="19777"/>
                </a:lnTo>
                <a:lnTo>
                  <a:pt x="15560" y="21447"/>
                </a:lnTo>
                <a:lnTo>
                  <a:pt x="3381" y="21600"/>
                </a:lnTo>
                <a:lnTo>
                  <a:pt x="1111" y="18327"/>
                </a:lnTo>
                <a:lnTo>
                  <a:pt x="0" y="6205"/>
                </a:lnTo>
                <a:lnTo>
                  <a:pt x="11" y="3282"/>
                </a:lnTo>
                <a:lnTo>
                  <a:pt x="1162" y="1569"/>
                </a:lnTo>
                <a:close/>
              </a:path>
            </a:pathLst>
          </a:custGeom>
          <a:solidFill>
            <a:schemeClr val="accent5">
              <a:hueOff val="-444211"/>
              <a:satOff val="-14915"/>
              <a:lumOff val="22857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25" name="Shape 125"/>
          <p:cNvSpPr/>
          <p:nvPr/>
        </p:nvSpPr>
        <p:spPr>
          <a:xfrm>
            <a:off x="7126495" y="343079"/>
            <a:ext cx="2177802" cy="11107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594" y="33"/>
                </a:moveTo>
                <a:lnTo>
                  <a:pt x="14285" y="0"/>
                </a:lnTo>
                <a:lnTo>
                  <a:pt x="15503" y="7144"/>
                </a:lnTo>
                <a:lnTo>
                  <a:pt x="21346" y="9119"/>
                </a:lnTo>
                <a:lnTo>
                  <a:pt x="21600" y="10908"/>
                </a:lnTo>
                <a:lnTo>
                  <a:pt x="20932" y="12683"/>
                </a:lnTo>
                <a:lnTo>
                  <a:pt x="17718" y="14592"/>
                </a:lnTo>
                <a:lnTo>
                  <a:pt x="15258" y="17860"/>
                </a:lnTo>
                <a:lnTo>
                  <a:pt x="16709" y="20776"/>
                </a:lnTo>
                <a:lnTo>
                  <a:pt x="17368" y="21598"/>
                </a:lnTo>
                <a:lnTo>
                  <a:pt x="3666" y="21600"/>
                </a:lnTo>
                <a:lnTo>
                  <a:pt x="4331" y="16831"/>
                </a:lnTo>
                <a:lnTo>
                  <a:pt x="4037" y="15691"/>
                </a:lnTo>
                <a:lnTo>
                  <a:pt x="823" y="15411"/>
                </a:lnTo>
                <a:lnTo>
                  <a:pt x="0" y="9966"/>
                </a:lnTo>
                <a:lnTo>
                  <a:pt x="6766" y="7708"/>
                </a:lnTo>
                <a:lnTo>
                  <a:pt x="7785" y="5184"/>
                </a:lnTo>
                <a:lnTo>
                  <a:pt x="7785" y="2527"/>
                </a:lnTo>
                <a:lnTo>
                  <a:pt x="7879" y="1709"/>
                </a:lnTo>
                <a:lnTo>
                  <a:pt x="7594" y="33"/>
                </a:lnTo>
                <a:close/>
              </a:path>
            </a:pathLst>
          </a:custGeom>
          <a:solidFill>
            <a:schemeClr val="accent6">
              <a:satOff val="24555"/>
              <a:lumOff val="22232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26" name="Shape 126"/>
          <p:cNvSpPr/>
          <p:nvPr/>
        </p:nvSpPr>
        <p:spPr>
          <a:xfrm>
            <a:off x="9313878" y="1241243"/>
            <a:ext cx="1666653" cy="4807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606" y="0"/>
                </a:moveTo>
                <a:lnTo>
                  <a:pt x="12211" y="115"/>
                </a:lnTo>
                <a:lnTo>
                  <a:pt x="11675" y="7072"/>
                </a:lnTo>
                <a:lnTo>
                  <a:pt x="15553" y="16050"/>
                </a:lnTo>
                <a:lnTo>
                  <a:pt x="21600" y="21600"/>
                </a:lnTo>
                <a:lnTo>
                  <a:pt x="11035" y="21549"/>
                </a:lnTo>
                <a:lnTo>
                  <a:pt x="9372" y="19598"/>
                </a:lnTo>
                <a:lnTo>
                  <a:pt x="2648" y="19487"/>
                </a:lnTo>
                <a:lnTo>
                  <a:pt x="0" y="15217"/>
                </a:lnTo>
                <a:lnTo>
                  <a:pt x="2139" y="10197"/>
                </a:lnTo>
                <a:lnTo>
                  <a:pt x="2145" y="3822"/>
                </a:lnTo>
                <a:lnTo>
                  <a:pt x="2606" y="0"/>
                </a:lnTo>
                <a:close/>
              </a:path>
            </a:pathLst>
          </a:custGeom>
          <a:solidFill>
            <a:schemeClr val="accent1">
              <a:satOff val="-3355"/>
              <a:lumOff val="26614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27" name="Shape 127"/>
          <p:cNvSpPr/>
          <p:nvPr/>
        </p:nvSpPr>
        <p:spPr>
          <a:xfrm>
            <a:off x="8940327" y="5770395"/>
            <a:ext cx="1595993" cy="6242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621" y="0"/>
                </a:moveTo>
                <a:lnTo>
                  <a:pt x="13152" y="0"/>
                </a:lnTo>
                <a:lnTo>
                  <a:pt x="16429" y="4634"/>
                </a:lnTo>
                <a:lnTo>
                  <a:pt x="19980" y="8528"/>
                </a:lnTo>
                <a:lnTo>
                  <a:pt x="21252" y="13601"/>
                </a:lnTo>
                <a:lnTo>
                  <a:pt x="21600" y="20390"/>
                </a:lnTo>
                <a:lnTo>
                  <a:pt x="14321" y="21600"/>
                </a:lnTo>
                <a:lnTo>
                  <a:pt x="1204" y="20702"/>
                </a:lnTo>
                <a:lnTo>
                  <a:pt x="1248" y="16684"/>
                </a:lnTo>
                <a:lnTo>
                  <a:pt x="0" y="10408"/>
                </a:lnTo>
                <a:lnTo>
                  <a:pt x="1761" y="7275"/>
                </a:lnTo>
                <a:lnTo>
                  <a:pt x="7242" y="3589"/>
                </a:lnTo>
                <a:lnTo>
                  <a:pt x="7621" y="0"/>
                </a:lnTo>
                <a:close/>
              </a:path>
            </a:pathLst>
          </a:custGeom>
          <a:solidFill>
            <a:schemeClr val="accent2">
              <a:hueOff val="-2473793"/>
              <a:satOff val="-50209"/>
              <a:lumOff val="23543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28" name="Shape 128"/>
          <p:cNvSpPr/>
          <p:nvPr/>
        </p:nvSpPr>
        <p:spPr>
          <a:xfrm>
            <a:off x="10186400" y="6203545"/>
            <a:ext cx="1097718" cy="5016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4284" y="328"/>
                </a:lnTo>
                <a:lnTo>
                  <a:pt x="13318" y="3197"/>
                </a:lnTo>
                <a:lnTo>
                  <a:pt x="21600" y="6581"/>
                </a:lnTo>
                <a:lnTo>
                  <a:pt x="19917" y="20643"/>
                </a:lnTo>
                <a:lnTo>
                  <a:pt x="16216" y="21600"/>
                </a:lnTo>
                <a:lnTo>
                  <a:pt x="8867" y="21600"/>
                </a:lnTo>
                <a:lnTo>
                  <a:pt x="8867" y="12022"/>
                </a:lnTo>
                <a:lnTo>
                  <a:pt x="7538" y="9195"/>
                </a:lnTo>
                <a:lnTo>
                  <a:pt x="1519" y="4751"/>
                </a:lnTo>
                <a:lnTo>
                  <a:pt x="172" y="16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29" name="Shape 129"/>
          <p:cNvSpPr/>
          <p:nvPr/>
        </p:nvSpPr>
        <p:spPr>
          <a:xfrm>
            <a:off x="10461346" y="2619870"/>
            <a:ext cx="6302256" cy="5950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70" y="0"/>
                </a:moveTo>
                <a:lnTo>
                  <a:pt x="21600" y="3818"/>
                </a:lnTo>
                <a:lnTo>
                  <a:pt x="21259" y="7861"/>
                </a:lnTo>
                <a:lnTo>
                  <a:pt x="18898" y="11628"/>
                </a:lnTo>
                <a:lnTo>
                  <a:pt x="15801" y="11945"/>
                </a:lnTo>
                <a:lnTo>
                  <a:pt x="15801" y="9124"/>
                </a:lnTo>
                <a:lnTo>
                  <a:pt x="9486" y="8931"/>
                </a:lnTo>
                <a:lnTo>
                  <a:pt x="8812" y="11428"/>
                </a:lnTo>
                <a:lnTo>
                  <a:pt x="7324" y="8396"/>
                </a:lnTo>
                <a:lnTo>
                  <a:pt x="5191" y="8827"/>
                </a:lnTo>
                <a:lnTo>
                  <a:pt x="5191" y="11649"/>
                </a:lnTo>
                <a:lnTo>
                  <a:pt x="3498" y="14243"/>
                </a:lnTo>
                <a:lnTo>
                  <a:pt x="3651" y="18792"/>
                </a:lnTo>
                <a:lnTo>
                  <a:pt x="4002" y="20796"/>
                </a:lnTo>
                <a:lnTo>
                  <a:pt x="3393" y="21600"/>
                </a:lnTo>
                <a:lnTo>
                  <a:pt x="2605" y="15609"/>
                </a:lnTo>
                <a:lnTo>
                  <a:pt x="1609" y="10062"/>
                </a:lnTo>
                <a:lnTo>
                  <a:pt x="0" y="5450"/>
                </a:lnTo>
                <a:lnTo>
                  <a:pt x="33" y="3594"/>
                </a:lnTo>
                <a:lnTo>
                  <a:pt x="870" y="0"/>
                </a:lnTo>
                <a:close/>
              </a:path>
            </a:pathLst>
          </a:custGeom>
          <a:solidFill>
            <a:schemeClr val="accent4">
              <a:hueOff val="384618"/>
              <a:satOff val="3869"/>
              <a:lumOff val="5802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0" name="Shape 130"/>
          <p:cNvSpPr/>
          <p:nvPr/>
        </p:nvSpPr>
        <p:spPr>
          <a:xfrm>
            <a:off x="11670121" y="5253338"/>
            <a:ext cx="1571279" cy="34786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288" y="0"/>
                </a:moveTo>
                <a:lnTo>
                  <a:pt x="13362" y="372"/>
                </a:lnTo>
                <a:lnTo>
                  <a:pt x="14560" y="4892"/>
                </a:lnTo>
                <a:lnTo>
                  <a:pt x="21600" y="8125"/>
                </a:lnTo>
                <a:lnTo>
                  <a:pt x="17617" y="21577"/>
                </a:lnTo>
                <a:lnTo>
                  <a:pt x="1537" y="21600"/>
                </a:lnTo>
                <a:lnTo>
                  <a:pt x="0" y="13086"/>
                </a:lnTo>
                <a:lnTo>
                  <a:pt x="513" y="8791"/>
                </a:lnTo>
                <a:lnTo>
                  <a:pt x="5098" y="5293"/>
                </a:lnTo>
                <a:lnTo>
                  <a:pt x="6496" y="3894"/>
                </a:lnTo>
                <a:lnTo>
                  <a:pt x="7288" y="0"/>
                </a:lnTo>
                <a:close/>
              </a:path>
            </a:pathLst>
          </a:custGeom>
          <a:solidFill>
            <a:schemeClr val="accent5">
              <a:hueOff val="-444211"/>
              <a:satOff val="-14915"/>
              <a:lumOff val="22857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1" name="Shape 131"/>
          <p:cNvSpPr/>
          <p:nvPr/>
        </p:nvSpPr>
        <p:spPr>
          <a:xfrm>
            <a:off x="13113608" y="5227944"/>
            <a:ext cx="1836383" cy="334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612" y="0"/>
                </a:moveTo>
                <a:lnTo>
                  <a:pt x="21600" y="227"/>
                </a:lnTo>
                <a:lnTo>
                  <a:pt x="21123" y="4657"/>
                </a:lnTo>
                <a:lnTo>
                  <a:pt x="14719" y="5910"/>
                </a:lnTo>
                <a:lnTo>
                  <a:pt x="12036" y="7931"/>
                </a:lnTo>
                <a:lnTo>
                  <a:pt x="13612" y="10393"/>
                </a:lnTo>
                <a:lnTo>
                  <a:pt x="12003" y="21600"/>
                </a:lnTo>
                <a:lnTo>
                  <a:pt x="2480" y="21434"/>
                </a:lnTo>
                <a:lnTo>
                  <a:pt x="0" y="19211"/>
                </a:lnTo>
                <a:lnTo>
                  <a:pt x="2861" y="8770"/>
                </a:lnTo>
                <a:lnTo>
                  <a:pt x="497" y="6357"/>
                </a:lnTo>
                <a:lnTo>
                  <a:pt x="2612" y="0"/>
                </a:lnTo>
                <a:close/>
              </a:path>
            </a:pathLst>
          </a:custGeom>
          <a:solidFill>
            <a:schemeClr val="accent6">
              <a:satOff val="24555"/>
              <a:lumOff val="22232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2" name="Shape 132"/>
          <p:cNvSpPr/>
          <p:nvPr/>
        </p:nvSpPr>
        <p:spPr>
          <a:xfrm>
            <a:off x="11582503" y="8827165"/>
            <a:ext cx="2552166" cy="200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8395" y="3404"/>
                </a:lnTo>
                <a:lnTo>
                  <a:pt x="14531" y="712"/>
                </a:lnTo>
                <a:lnTo>
                  <a:pt x="20804" y="712"/>
                </a:lnTo>
                <a:lnTo>
                  <a:pt x="21600" y="4106"/>
                </a:lnTo>
                <a:lnTo>
                  <a:pt x="21391" y="15495"/>
                </a:lnTo>
                <a:lnTo>
                  <a:pt x="13687" y="14953"/>
                </a:lnTo>
                <a:lnTo>
                  <a:pt x="10462" y="16139"/>
                </a:lnTo>
                <a:lnTo>
                  <a:pt x="8523" y="18879"/>
                </a:lnTo>
                <a:lnTo>
                  <a:pt x="3626" y="21600"/>
                </a:lnTo>
                <a:lnTo>
                  <a:pt x="2187" y="16172"/>
                </a:lnTo>
                <a:lnTo>
                  <a:pt x="1616" y="50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satOff val="-3355"/>
              <a:lumOff val="26614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3" name="Shape 133"/>
          <p:cNvSpPr/>
          <p:nvPr/>
        </p:nvSpPr>
        <p:spPr>
          <a:xfrm>
            <a:off x="11896508" y="10262921"/>
            <a:ext cx="2319087" cy="1840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20" fill="norm" stroke="1" extrusionOk="0">
                <a:moveTo>
                  <a:pt x="20107" y="2839"/>
                </a:moveTo>
                <a:cubicBezTo>
                  <a:pt x="18360" y="395"/>
                  <a:pt x="15613" y="-580"/>
                  <a:pt x="13071" y="343"/>
                </a:cubicBezTo>
                <a:lnTo>
                  <a:pt x="8050" y="4562"/>
                </a:lnTo>
                <a:lnTo>
                  <a:pt x="3819" y="6697"/>
                </a:lnTo>
                <a:lnTo>
                  <a:pt x="0" y="10755"/>
                </a:lnTo>
                <a:lnTo>
                  <a:pt x="32" y="15020"/>
                </a:lnTo>
                <a:lnTo>
                  <a:pt x="463" y="19577"/>
                </a:lnTo>
                <a:lnTo>
                  <a:pt x="3480" y="21020"/>
                </a:lnTo>
                <a:lnTo>
                  <a:pt x="6668" y="20803"/>
                </a:lnTo>
                <a:lnTo>
                  <a:pt x="9660" y="19664"/>
                </a:lnTo>
                <a:lnTo>
                  <a:pt x="11837" y="18242"/>
                </a:lnTo>
                <a:lnTo>
                  <a:pt x="14288" y="18242"/>
                </a:lnTo>
                <a:lnTo>
                  <a:pt x="17670" y="18524"/>
                </a:lnTo>
                <a:lnTo>
                  <a:pt x="20290" y="16083"/>
                </a:lnTo>
                <a:lnTo>
                  <a:pt x="19741" y="11276"/>
                </a:lnTo>
                <a:lnTo>
                  <a:pt x="21600" y="6577"/>
                </a:lnTo>
                <a:cubicBezTo>
                  <a:pt x="21381" y="5191"/>
                  <a:pt x="20866" y="3901"/>
                  <a:pt x="20107" y="2839"/>
                </a:cubicBezTo>
                <a:close/>
              </a:path>
            </a:pathLst>
          </a:custGeom>
          <a:solidFill>
            <a:schemeClr val="accent2">
              <a:hueOff val="-2473793"/>
              <a:satOff val="-50209"/>
              <a:lumOff val="23543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4" name="Shape 134"/>
          <p:cNvSpPr/>
          <p:nvPr/>
        </p:nvSpPr>
        <p:spPr>
          <a:xfrm>
            <a:off x="14153626" y="6041042"/>
            <a:ext cx="2474344" cy="6058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605" y="362"/>
                </a:moveTo>
                <a:lnTo>
                  <a:pt x="11717" y="0"/>
                </a:lnTo>
                <a:lnTo>
                  <a:pt x="20397" y="773"/>
                </a:lnTo>
                <a:lnTo>
                  <a:pt x="21600" y="2112"/>
                </a:lnTo>
                <a:lnTo>
                  <a:pt x="19667" y="20025"/>
                </a:lnTo>
                <a:lnTo>
                  <a:pt x="15735" y="21448"/>
                </a:lnTo>
                <a:lnTo>
                  <a:pt x="5981" y="21600"/>
                </a:lnTo>
                <a:lnTo>
                  <a:pt x="0" y="20001"/>
                </a:lnTo>
                <a:lnTo>
                  <a:pt x="696" y="18127"/>
                </a:lnTo>
                <a:lnTo>
                  <a:pt x="2017" y="16403"/>
                </a:lnTo>
                <a:lnTo>
                  <a:pt x="980" y="14404"/>
                </a:lnTo>
                <a:lnTo>
                  <a:pt x="1419" y="5390"/>
                </a:lnTo>
                <a:lnTo>
                  <a:pt x="2366" y="2511"/>
                </a:lnTo>
                <a:lnTo>
                  <a:pt x="1917" y="1081"/>
                </a:lnTo>
                <a:lnTo>
                  <a:pt x="3605" y="362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5" name="Shape 135"/>
          <p:cNvSpPr/>
          <p:nvPr/>
        </p:nvSpPr>
        <p:spPr>
          <a:xfrm>
            <a:off x="16532812" y="6521311"/>
            <a:ext cx="1552718" cy="5563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1" y="0"/>
                </a:moveTo>
                <a:lnTo>
                  <a:pt x="18762" y="3907"/>
                </a:lnTo>
                <a:lnTo>
                  <a:pt x="21600" y="7586"/>
                </a:lnTo>
                <a:lnTo>
                  <a:pt x="19233" y="21501"/>
                </a:lnTo>
                <a:lnTo>
                  <a:pt x="3053" y="21600"/>
                </a:lnTo>
                <a:lnTo>
                  <a:pt x="0" y="20121"/>
                </a:lnTo>
                <a:lnTo>
                  <a:pt x="2161" y="0"/>
                </a:lnTo>
                <a:close/>
              </a:path>
            </a:pathLst>
          </a:custGeom>
          <a:solidFill>
            <a:schemeClr val="accent4">
              <a:hueOff val="384618"/>
              <a:satOff val="3869"/>
              <a:lumOff val="5802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6" name="Shape 136"/>
          <p:cNvSpPr/>
          <p:nvPr/>
        </p:nvSpPr>
        <p:spPr>
          <a:xfrm>
            <a:off x="16213363" y="2532327"/>
            <a:ext cx="3807195" cy="5431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0" fill="norm" stroke="1" extrusionOk="0">
                <a:moveTo>
                  <a:pt x="5808" y="9050"/>
                </a:moveTo>
                <a:lnTo>
                  <a:pt x="2186" y="10474"/>
                </a:lnTo>
                <a:lnTo>
                  <a:pt x="0" y="13602"/>
                </a:lnTo>
                <a:lnTo>
                  <a:pt x="3312" y="15052"/>
                </a:lnTo>
                <a:lnTo>
                  <a:pt x="5465" y="16170"/>
                </a:lnTo>
                <a:lnTo>
                  <a:pt x="8053" y="18125"/>
                </a:lnTo>
                <a:lnTo>
                  <a:pt x="10328" y="19719"/>
                </a:lnTo>
                <a:lnTo>
                  <a:pt x="11142" y="21274"/>
                </a:lnTo>
                <a:lnTo>
                  <a:pt x="16182" y="21580"/>
                </a:lnTo>
                <a:lnTo>
                  <a:pt x="19907" y="19964"/>
                </a:lnTo>
                <a:lnTo>
                  <a:pt x="21600" y="16222"/>
                </a:lnTo>
                <a:lnTo>
                  <a:pt x="20591" y="13243"/>
                </a:lnTo>
                <a:lnTo>
                  <a:pt x="18080" y="11427"/>
                </a:lnTo>
                <a:lnTo>
                  <a:pt x="16376" y="10762"/>
                </a:lnTo>
                <a:lnTo>
                  <a:pt x="19562" y="8878"/>
                </a:lnTo>
                <a:cubicBezTo>
                  <a:pt x="19973" y="8370"/>
                  <a:pt x="20309" y="7834"/>
                  <a:pt x="20563" y="7277"/>
                </a:cubicBezTo>
                <a:cubicBezTo>
                  <a:pt x="20854" y="6642"/>
                  <a:pt x="21037" y="5985"/>
                  <a:pt x="21109" y="5320"/>
                </a:cubicBezTo>
                <a:cubicBezTo>
                  <a:pt x="21049" y="4837"/>
                  <a:pt x="20945" y="4358"/>
                  <a:pt x="20796" y="3885"/>
                </a:cubicBezTo>
                <a:cubicBezTo>
                  <a:pt x="20643" y="3397"/>
                  <a:pt x="20443" y="2918"/>
                  <a:pt x="20198" y="2449"/>
                </a:cubicBezTo>
                <a:cubicBezTo>
                  <a:pt x="19752" y="2083"/>
                  <a:pt x="19272" y="1739"/>
                  <a:pt x="18759" y="1419"/>
                </a:cubicBezTo>
                <a:cubicBezTo>
                  <a:pt x="18304" y="1134"/>
                  <a:pt x="17823" y="869"/>
                  <a:pt x="17321" y="625"/>
                </a:cubicBezTo>
                <a:cubicBezTo>
                  <a:pt x="16699" y="395"/>
                  <a:pt x="16034" y="225"/>
                  <a:pt x="15346" y="121"/>
                </a:cubicBezTo>
                <a:cubicBezTo>
                  <a:pt x="14661" y="18"/>
                  <a:pt x="13959" y="-20"/>
                  <a:pt x="13259" y="9"/>
                </a:cubicBezTo>
                <a:cubicBezTo>
                  <a:pt x="12801" y="5"/>
                  <a:pt x="12343" y="27"/>
                  <a:pt x="11890" y="77"/>
                </a:cubicBezTo>
                <a:cubicBezTo>
                  <a:pt x="11405" y="130"/>
                  <a:pt x="10928" y="214"/>
                  <a:pt x="10443" y="265"/>
                </a:cubicBezTo>
                <a:cubicBezTo>
                  <a:pt x="10132" y="297"/>
                  <a:pt x="9818" y="316"/>
                  <a:pt x="9518" y="381"/>
                </a:cubicBezTo>
                <a:cubicBezTo>
                  <a:pt x="9153" y="460"/>
                  <a:pt x="8823" y="604"/>
                  <a:pt x="8560" y="798"/>
                </a:cubicBezTo>
                <a:cubicBezTo>
                  <a:pt x="7881" y="1023"/>
                  <a:pt x="7283" y="1353"/>
                  <a:pt x="6811" y="1762"/>
                </a:cubicBezTo>
                <a:cubicBezTo>
                  <a:pt x="6385" y="2133"/>
                  <a:pt x="6071" y="2561"/>
                  <a:pt x="5889" y="3019"/>
                </a:cubicBezTo>
                <a:cubicBezTo>
                  <a:pt x="5559" y="3406"/>
                  <a:pt x="5301" y="3821"/>
                  <a:pt x="5121" y="4254"/>
                </a:cubicBezTo>
                <a:cubicBezTo>
                  <a:pt x="4954" y="4656"/>
                  <a:pt x="4856" y="5070"/>
                  <a:pt x="4828" y="5489"/>
                </a:cubicBezTo>
                <a:lnTo>
                  <a:pt x="5599" y="7698"/>
                </a:lnTo>
                <a:lnTo>
                  <a:pt x="5808" y="9050"/>
                </a:lnTo>
                <a:close/>
              </a:path>
            </a:pathLst>
          </a:custGeom>
          <a:solidFill>
            <a:schemeClr val="accent1">
              <a:satOff val="-3355"/>
              <a:lumOff val="26614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7" name="Shape 137"/>
          <p:cNvSpPr/>
          <p:nvPr/>
        </p:nvSpPr>
        <p:spPr>
          <a:xfrm>
            <a:off x="19559706" y="2573137"/>
            <a:ext cx="3717722" cy="2343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600" fill="norm" stroke="1" extrusionOk="0">
                <a:moveTo>
                  <a:pt x="1669" y="0"/>
                </a:moveTo>
                <a:cubicBezTo>
                  <a:pt x="2717" y="16"/>
                  <a:pt x="3766" y="37"/>
                  <a:pt x="4814" y="63"/>
                </a:cubicBezTo>
                <a:cubicBezTo>
                  <a:pt x="5862" y="89"/>
                  <a:pt x="6911" y="121"/>
                  <a:pt x="7959" y="158"/>
                </a:cubicBezTo>
                <a:lnTo>
                  <a:pt x="12002" y="669"/>
                </a:lnTo>
                <a:cubicBezTo>
                  <a:pt x="13153" y="485"/>
                  <a:pt x="14311" y="444"/>
                  <a:pt x="15467" y="546"/>
                </a:cubicBezTo>
                <a:cubicBezTo>
                  <a:pt x="16632" y="649"/>
                  <a:pt x="17791" y="898"/>
                  <a:pt x="18931" y="1291"/>
                </a:cubicBezTo>
                <a:cubicBezTo>
                  <a:pt x="19242" y="1291"/>
                  <a:pt x="19544" y="1429"/>
                  <a:pt x="19805" y="1686"/>
                </a:cubicBezTo>
                <a:cubicBezTo>
                  <a:pt x="20051" y="1928"/>
                  <a:pt x="20253" y="2269"/>
                  <a:pt x="20430" y="2641"/>
                </a:cubicBezTo>
                <a:cubicBezTo>
                  <a:pt x="20742" y="3298"/>
                  <a:pt x="20972" y="4044"/>
                  <a:pt x="21109" y="4838"/>
                </a:cubicBezTo>
                <a:cubicBezTo>
                  <a:pt x="21367" y="6194"/>
                  <a:pt x="21519" y="7596"/>
                  <a:pt x="21560" y="9011"/>
                </a:cubicBezTo>
                <a:cubicBezTo>
                  <a:pt x="21600" y="10410"/>
                  <a:pt x="21532" y="11811"/>
                  <a:pt x="21357" y="13184"/>
                </a:cubicBezTo>
                <a:cubicBezTo>
                  <a:pt x="21167" y="14462"/>
                  <a:pt x="20876" y="15697"/>
                  <a:pt x="20491" y="16859"/>
                </a:cubicBezTo>
                <a:cubicBezTo>
                  <a:pt x="20154" y="17877"/>
                  <a:pt x="19748" y="18833"/>
                  <a:pt x="19279" y="19709"/>
                </a:cubicBezTo>
                <a:cubicBezTo>
                  <a:pt x="18857" y="20286"/>
                  <a:pt x="18376" y="20745"/>
                  <a:pt x="17857" y="21067"/>
                </a:cubicBezTo>
                <a:cubicBezTo>
                  <a:pt x="17348" y="21384"/>
                  <a:pt x="16809" y="21564"/>
                  <a:pt x="16263" y="21600"/>
                </a:cubicBezTo>
                <a:lnTo>
                  <a:pt x="9283" y="20601"/>
                </a:lnTo>
                <a:lnTo>
                  <a:pt x="5281" y="19910"/>
                </a:lnTo>
                <a:lnTo>
                  <a:pt x="1730" y="19051"/>
                </a:lnTo>
                <a:cubicBezTo>
                  <a:pt x="1856" y="17751"/>
                  <a:pt x="2034" y="16465"/>
                  <a:pt x="2263" y="15202"/>
                </a:cubicBezTo>
                <a:cubicBezTo>
                  <a:pt x="2377" y="14578"/>
                  <a:pt x="2502" y="13959"/>
                  <a:pt x="2590" y="13325"/>
                </a:cubicBezTo>
                <a:cubicBezTo>
                  <a:pt x="2680" y="12677"/>
                  <a:pt x="2729" y="12016"/>
                  <a:pt x="2737" y="11352"/>
                </a:cubicBezTo>
                <a:cubicBezTo>
                  <a:pt x="2593" y="10527"/>
                  <a:pt x="2456" y="9698"/>
                  <a:pt x="2328" y="8866"/>
                </a:cubicBezTo>
                <a:cubicBezTo>
                  <a:pt x="2158" y="7767"/>
                  <a:pt x="2001" y="6663"/>
                  <a:pt x="1858" y="5554"/>
                </a:cubicBezTo>
                <a:lnTo>
                  <a:pt x="0" y="2217"/>
                </a:lnTo>
                <a:lnTo>
                  <a:pt x="1669" y="0"/>
                </a:lnTo>
                <a:close/>
              </a:path>
            </a:pathLst>
          </a:custGeom>
          <a:solidFill>
            <a:schemeClr val="accent5">
              <a:hueOff val="-444211"/>
              <a:satOff val="-14915"/>
              <a:lumOff val="22857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8" name="Shape 138"/>
          <p:cNvSpPr/>
          <p:nvPr/>
        </p:nvSpPr>
        <p:spPr>
          <a:xfrm>
            <a:off x="19566911" y="4950635"/>
            <a:ext cx="4266374" cy="2827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515" y="0"/>
                </a:moveTo>
                <a:lnTo>
                  <a:pt x="0" y="2599"/>
                </a:lnTo>
                <a:lnTo>
                  <a:pt x="3069" y="7823"/>
                </a:lnTo>
                <a:lnTo>
                  <a:pt x="2068" y="19393"/>
                </a:lnTo>
                <a:lnTo>
                  <a:pt x="5921" y="21346"/>
                </a:lnTo>
                <a:lnTo>
                  <a:pt x="17038" y="21600"/>
                </a:lnTo>
                <a:lnTo>
                  <a:pt x="18702" y="18290"/>
                </a:lnTo>
                <a:lnTo>
                  <a:pt x="20219" y="9614"/>
                </a:lnTo>
                <a:lnTo>
                  <a:pt x="21600" y="5332"/>
                </a:lnTo>
                <a:lnTo>
                  <a:pt x="20787" y="2145"/>
                </a:lnTo>
                <a:lnTo>
                  <a:pt x="12528" y="1368"/>
                </a:lnTo>
                <a:lnTo>
                  <a:pt x="1515" y="0"/>
                </a:lnTo>
                <a:close/>
              </a:path>
            </a:pathLst>
          </a:custGeom>
          <a:solidFill>
            <a:schemeClr val="accent6">
              <a:satOff val="24555"/>
              <a:lumOff val="22232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39" name="Shape 139"/>
          <p:cNvSpPr/>
          <p:nvPr/>
        </p:nvSpPr>
        <p:spPr>
          <a:xfrm>
            <a:off x="18099357" y="8032162"/>
            <a:ext cx="6108863" cy="2610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71"/>
                </a:moveTo>
                <a:lnTo>
                  <a:pt x="4283" y="595"/>
                </a:lnTo>
                <a:lnTo>
                  <a:pt x="21600" y="0"/>
                </a:lnTo>
                <a:lnTo>
                  <a:pt x="21123" y="4018"/>
                </a:lnTo>
                <a:lnTo>
                  <a:pt x="18862" y="6001"/>
                </a:lnTo>
                <a:lnTo>
                  <a:pt x="14918" y="18439"/>
                </a:lnTo>
                <a:lnTo>
                  <a:pt x="12697" y="21176"/>
                </a:lnTo>
                <a:lnTo>
                  <a:pt x="5034" y="21600"/>
                </a:lnTo>
                <a:lnTo>
                  <a:pt x="1267" y="18730"/>
                </a:lnTo>
                <a:lnTo>
                  <a:pt x="393" y="7857"/>
                </a:lnTo>
                <a:lnTo>
                  <a:pt x="0" y="171"/>
                </a:lnTo>
                <a:close/>
              </a:path>
            </a:pathLst>
          </a:custGeom>
          <a:solidFill>
            <a:schemeClr val="accent2">
              <a:hueOff val="-2473793"/>
              <a:satOff val="-50209"/>
              <a:lumOff val="23543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40" name="Shape 140"/>
          <p:cNvSpPr/>
          <p:nvPr/>
        </p:nvSpPr>
        <p:spPr>
          <a:xfrm>
            <a:off x="18130423" y="10128193"/>
            <a:ext cx="5453097" cy="1901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0" fill="norm" stroke="1" extrusionOk="0">
                <a:moveTo>
                  <a:pt x="300" y="2747"/>
                </a:moveTo>
                <a:lnTo>
                  <a:pt x="3774" y="6909"/>
                </a:lnTo>
                <a:lnTo>
                  <a:pt x="12717" y="7042"/>
                </a:lnTo>
                <a:lnTo>
                  <a:pt x="15743" y="4735"/>
                </a:lnTo>
                <a:lnTo>
                  <a:pt x="19202" y="0"/>
                </a:lnTo>
                <a:lnTo>
                  <a:pt x="21600" y="7653"/>
                </a:lnTo>
                <a:cubicBezTo>
                  <a:pt x="21166" y="9539"/>
                  <a:pt x="20684" y="11332"/>
                  <a:pt x="20160" y="13020"/>
                </a:cubicBezTo>
                <a:cubicBezTo>
                  <a:pt x="19557" y="14962"/>
                  <a:pt x="18899" y="16757"/>
                  <a:pt x="18193" y="18388"/>
                </a:cubicBezTo>
                <a:cubicBezTo>
                  <a:pt x="17854" y="19429"/>
                  <a:pt x="17432" y="20221"/>
                  <a:pt x="16964" y="20696"/>
                </a:cubicBezTo>
                <a:cubicBezTo>
                  <a:pt x="16070" y="21600"/>
                  <a:pt x="15106" y="21287"/>
                  <a:pt x="14163" y="21115"/>
                </a:cubicBezTo>
                <a:cubicBezTo>
                  <a:pt x="12554" y="20824"/>
                  <a:pt x="10939" y="20979"/>
                  <a:pt x="9341" y="21580"/>
                </a:cubicBezTo>
                <a:lnTo>
                  <a:pt x="0" y="20845"/>
                </a:lnTo>
                <a:lnTo>
                  <a:pt x="300" y="2747"/>
                </a:lnTo>
                <a:close/>
              </a:path>
            </a:pathLst>
          </a:custGeom>
          <a:solidFill>
            <a:schemeClr val="accent5">
              <a:hueOff val="-444211"/>
              <a:satOff val="-14915"/>
              <a:lumOff val="22857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41" name="Shape 141"/>
          <p:cNvSpPr/>
          <p:nvPr/>
        </p:nvSpPr>
        <p:spPr>
          <a:xfrm>
            <a:off x="315276" y="12229920"/>
            <a:ext cx="23753448" cy="1270001"/>
          </a:xfrm>
          <a:prstGeom prst="roundRect">
            <a:avLst>
              <a:gd name="adj" fmla="val 15000"/>
            </a:avLst>
          </a:prstGeom>
          <a:solidFill>
            <a:srgbClr val="797979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1" sz="6800">
                <a:solidFill>
                  <a:srgbClr val="FFFFFF"/>
                </a:solidFill>
                <a:effectLst>
                  <a:outerShdw sx="100000" sy="100000" kx="0" ky="0" algn="b" rotWithShape="0" blurRad="12700" dist="63500" dir="19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What’s in your refrigerator, and where did it come from?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DCDE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/>
        </p:nvSpPr>
        <p:spPr>
          <a:xfrm>
            <a:off x="377598" y="2204713"/>
            <a:ext cx="23628804" cy="10864071"/>
          </a:xfrm>
          <a:prstGeom prst="roundRect">
            <a:avLst>
              <a:gd name="adj" fmla="val 2097"/>
            </a:avLst>
          </a:prstGeom>
          <a:solidFill>
            <a:srgbClr val="797979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lnSpc>
                <a:spcPct val="130000"/>
              </a:lnSpc>
              <a:defRPr b="1" sz="7600" u="sng">
                <a:solidFill>
                  <a:srgbClr val="FFFFFF"/>
                </a:solidFill>
                <a:effectLst>
                  <a:outerShdw sx="100000" sy="100000" kx="0" ky="0" algn="b" rotWithShape="0" blurRad="12700" dist="63500" dir="19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Directions</a:t>
            </a:r>
          </a:p>
          <a:p>
            <a:pPr>
              <a:defRPr b="1" sz="6800">
                <a:solidFill>
                  <a:srgbClr val="FFFFFF"/>
                </a:solidFill>
                <a:effectLst>
                  <a:outerShdw sx="100000" sy="100000" kx="0" ky="0" algn="b" rotWithShape="0" blurRad="12700" dist="63500" dir="19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On the next slide (slide 3) click on the different products in the refrigerator to see where they came from.</a:t>
            </a:r>
          </a:p>
          <a:p>
            <a:pPr>
              <a:defRPr b="1" sz="6800">
                <a:solidFill>
                  <a:srgbClr val="FFFFFF"/>
                </a:solidFill>
                <a:effectLst>
                  <a:outerShdw sx="100000" sy="100000" kx="0" ky="0" algn="b" rotWithShape="0" blurRad="12700" dist="63500" dir="19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>
              <a:defRPr b="1" sz="6800">
                <a:solidFill>
                  <a:srgbClr val="FFFFFF"/>
                </a:solidFill>
                <a:effectLst>
                  <a:outerShdw sx="100000" sy="100000" kx="0" ky="0" algn="b" rotWithShape="0" blurRad="12700" dist="63500" dir="19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Continue to click on the product on the subsequent  slides and you will return to the main slide (slide 3).</a:t>
            </a:r>
          </a:p>
          <a:p>
            <a:pPr>
              <a:defRPr b="1" sz="6800">
                <a:solidFill>
                  <a:srgbClr val="FFFFFF"/>
                </a:solidFill>
                <a:effectLst>
                  <a:outerShdw sx="100000" sy="100000" kx="0" ky="0" algn="b" rotWithShape="0" blurRad="12700" dist="63500" dir="19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>
              <a:defRPr b="1" sz="6800">
                <a:solidFill>
                  <a:srgbClr val="FFFFFF"/>
                </a:solidFill>
                <a:effectLst>
                  <a:outerShdw sx="100000" sy="100000" kx="0" ky="0" algn="b" rotWithShape="0" blurRad="12700" dist="63500" dir="19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Continue clicking on the next product until you have discovered where all the items came from.</a:t>
            </a:r>
          </a:p>
        </p:txBody>
      </p:sp>
      <p:pic>
        <p:nvPicPr>
          <p:cNvPr id="144" name="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99852" y="263945"/>
            <a:ext cx="4384296" cy="2345050"/>
          </a:xfrm>
          <a:prstGeom prst="rect">
            <a:avLst/>
          </a:prstGeom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DSC_0716.jpg">
            <a:hlinkClick r:id="rId2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1540000">
            <a:off x="-2928316" y="-1942567"/>
            <a:ext cx="27994692" cy="18740248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Shape 147"/>
          <p:cNvSpPr/>
          <p:nvPr/>
        </p:nvSpPr>
        <p:spPr>
          <a:xfrm>
            <a:off x="177800" y="1549400"/>
            <a:ext cx="7323336" cy="2689910"/>
          </a:xfrm>
          <a:prstGeom prst="roundRect">
            <a:avLst>
              <a:gd name="adj" fmla="val 15000"/>
            </a:avLst>
          </a:prstGeom>
          <a:solidFill>
            <a:srgbClr val="797979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48" name="Shape 148">
            <a:hlinkClick r:id="rId4" invalidUrl="" action="ppaction://hlinksldjump" tgtFrame="" tooltip="" history="1" highlightClick="0" endSnd="0"/>
          </p:cNvPr>
          <p:cNvSpPr/>
          <p:nvPr/>
        </p:nvSpPr>
        <p:spPr>
          <a:xfrm>
            <a:off x="2420330" y="5758888"/>
            <a:ext cx="1874213" cy="4156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7" fill="norm" stroke="1" extrusionOk="0">
                <a:moveTo>
                  <a:pt x="13705" y="1342"/>
                </a:moveTo>
                <a:cubicBezTo>
                  <a:pt x="14139" y="1854"/>
                  <a:pt x="14126" y="2405"/>
                  <a:pt x="14155" y="2940"/>
                </a:cubicBezTo>
                <a:cubicBezTo>
                  <a:pt x="14184" y="3492"/>
                  <a:pt x="14258" y="4049"/>
                  <a:pt x="14377" y="4609"/>
                </a:cubicBezTo>
                <a:lnTo>
                  <a:pt x="19794" y="7306"/>
                </a:lnTo>
                <a:lnTo>
                  <a:pt x="21600" y="11758"/>
                </a:lnTo>
                <a:lnTo>
                  <a:pt x="21070" y="15328"/>
                </a:lnTo>
                <a:cubicBezTo>
                  <a:pt x="20700" y="16149"/>
                  <a:pt x="20582" y="16980"/>
                  <a:pt x="20703" y="17799"/>
                </a:cubicBezTo>
                <a:cubicBezTo>
                  <a:pt x="20820" y="18597"/>
                  <a:pt x="21134" y="19453"/>
                  <a:pt x="20171" y="20151"/>
                </a:cubicBezTo>
                <a:cubicBezTo>
                  <a:pt x="18761" y="21173"/>
                  <a:pt x="16124" y="21301"/>
                  <a:pt x="13621" y="21403"/>
                </a:cubicBezTo>
                <a:cubicBezTo>
                  <a:pt x="11820" y="21476"/>
                  <a:pt x="9889" y="21600"/>
                  <a:pt x="7981" y="21574"/>
                </a:cubicBezTo>
                <a:cubicBezTo>
                  <a:pt x="6779" y="21557"/>
                  <a:pt x="5558" y="21478"/>
                  <a:pt x="4615" y="21153"/>
                </a:cubicBezTo>
                <a:cubicBezTo>
                  <a:pt x="4030" y="20952"/>
                  <a:pt x="3603" y="20670"/>
                  <a:pt x="3404" y="20348"/>
                </a:cubicBezTo>
                <a:lnTo>
                  <a:pt x="1411" y="14461"/>
                </a:lnTo>
                <a:lnTo>
                  <a:pt x="0" y="9798"/>
                </a:lnTo>
                <a:cubicBezTo>
                  <a:pt x="92" y="9129"/>
                  <a:pt x="432" y="8473"/>
                  <a:pt x="1008" y="7856"/>
                </a:cubicBezTo>
                <a:cubicBezTo>
                  <a:pt x="1631" y="7187"/>
                  <a:pt x="2519" y="6575"/>
                  <a:pt x="3629" y="6050"/>
                </a:cubicBezTo>
                <a:lnTo>
                  <a:pt x="6563" y="5039"/>
                </a:lnTo>
                <a:cubicBezTo>
                  <a:pt x="6123" y="4411"/>
                  <a:pt x="5882" y="3758"/>
                  <a:pt x="5845" y="3099"/>
                </a:cubicBezTo>
                <a:cubicBezTo>
                  <a:pt x="5808" y="2445"/>
                  <a:pt x="5973" y="1792"/>
                  <a:pt x="6336" y="1159"/>
                </a:cubicBezTo>
                <a:cubicBezTo>
                  <a:pt x="6786" y="897"/>
                  <a:pt x="7325" y="668"/>
                  <a:pt x="7932" y="481"/>
                </a:cubicBezTo>
                <a:cubicBezTo>
                  <a:pt x="8680" y="251"/>
                  <a:pt x="9519" y="87"/>
                  <a:pt x="10404" y="0"/>
                </a:cubicBezTo>
                <a:cubicBezTo>
                  <a:pt x="11918" y="183"/>
                  <a:pt x="13146" y="682"/>
                  <a:pt x="13705" y="1342"/>
                </a:cubicBezTo>
                <a:close/>
              </a:path>
            </a:pathLst>
          </a:custGeom>
          <a:solidFill>
            <a:schemeClr val="accent6">
              <a:satOff val="24555"/>
              <a:lumOff val="22232"/>
              <a:alpha val="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200"/>
            </a:lvl1pPr>
          </a:lstStyle>
          <a:p>
            <a:pPr/>
            <a:r>
              <a:t> </a:t>
            </a:r>
          </a:p>
        </p:txBody>
      </p:sp>
      <p:sp>
        <p:nvSpPr>
          <p:cNvPr id="149" name="Shape 149">
            <a:hlinkClick r:id="rId5" invalidUrl="" action="ppaction://hlinksldjump" tgtFrame="" tooltip="" history="1" highlightClick="0" endSnd="0"/>
          </p:cNvPr>
          <p:cNvSpPr/>
          <p:nvPr/>
        </p:nvSpPr>
        <p:spPr>
          <a:xfrm>
            <a:off x="203748" y="5348042"/>
            <a:ext cx="2200512" cy="7902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675" y="70"/>
                </a:moveTo>
                <a:lnTo>
                  <a:pt x="13158" y="0"/>
                </a:lnTo>
                <a:lnTo>
                  <a:pt x="14484" y="6476"/>
                </a:lnTo>
                <a:lnTo>
                  <a:pt x="20275" y="10632"/>
                </a:lnTo>
                <a:lnTo>
                  <a:pt x="20845" y="12102"/>
                </a:lnTo>
                <a:cubicBezTo>
                  <a:pt x="20531" y="12360"/>
                  <a:pt x="20333" y="12628"/>
                  <a:pt x="20258" y="12899"/>
                </a:cubicBezTo>
                <a:cubicBezTo>
                  <a:pt x="20178" y="13186"/>
                  <a:pt x="20235" y="13474"/>
                  <a:pt x="20426" y="13757"/>
                </a:cubicBezTo>
                <a:lnTo>
                  <a:pt x="19838" y="14458"/>
                </a:lnTo>
                <a:lnTo>
                  <a:pt x="19996" y="16429"/>
                </a:lnTo>
                <a:lnTo>
                  <a:pt x="21600" y="20190"/>
                </a:lnTo>
                <a:cubicBezTo>
                  <a:pt x="21034" y="20231"/>
                  <a:pt x="20627" y="20370"/>
                  <a:pt x="20593" y="20533"/>
                </a:cubicBezTo>
                <a:cubicBezTo>
                  <a:pt x="20564" y="20673"/>
                  <a:pt x="20821" y="20805"/>
                  <a:pt x="21256" y="20876"/>
                </a:cubicBezTo>
                <a:lnTo>
                  <a:pt x="3834" y="21600"/>
                </a:lnTo>
                <a:lnTo>
                  <a:pt x="0" y="11842"/>
                </a:lnTo>
                <a:lnTo>
                  <a:pt x="616" y="9798"/>
                </a:lnTo>
                <a:lnTo>
                  <a:pt x="2444" y="8058"/>
                </a:lnTo>
                <a:lnTo>
                  <a:pt x="4860" y="6876"/>
                </a:lnTo>
                <a:lnTo>
                  <a:pt x="2675" y="70"/>
                </a:lnTo>
                <a:close/>
              </a:path>
            </a:pathLst>
          </a:custGeom>
          <a:solidFill>
            <a:schemeClr val="accent1">
              <a:satOff val="-3355"/>
              <a:lumOff val="26614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0" name="Shape 150">
            <a:hlinkClick r:id="rId6" invalidUrl="" action="ppaction://hlinksldjump" tgtFrame="" tooltip="" history="1" highlightClick="0" endSnd="0"/>
          </p:cNvPr>
          <p:cNvSpPr/>
          <p:nvPr/>
        </p:nvSpPr>
        <p:spPr>
          <a:xfrm>
            <a:off x="1068681" y="4574340"/>
            <a:ext cx="2023815" cy="5088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44"/>
                </a:lnTo>
                <a:lnTo>
                  <a:pt x="21327" y="4696"/>
                </a:lnTo>
                <a:lnTo>
                  <a:pt x="18853" y="5825"/>
                </a:lnTo>
                <a:lnTo>
                  <a:pt x="18853" y="8463"/>
                </a:lnTo>
                <a:lnTo>
                  <a:pt x="13113" y="11351"/>
                </a:lnTo>
                <a:lnTo>
                  <a:pt x="17413" y="21600"/>
                </a:lnTo>
                <a:cubicBezTo>
                  <a:pt x="16506" y="21518"/>
                  <a:pt x="15684" y="21327"/>
                  <a:pt x="15059" y="21054"/>
                </a:cubicBezTo>
                <a:cubicBezTo>
                  <a:pt x="13881" y="20538"/>
                  <a:pt x="13521" y="19805"/>
                  <a:pt x="14125" y="19151"/>
                </a:cubicBezTo>
                <a:lnTo>
                  <a:pt x="11134" y="16461"/>
                </a:lnTo>
                <a:lnTo>
                  <a:pt x="7483" y="13198"/>
                </a:lnTo>
                <a:lnTo>
                  <a:pt x="5942" y="2828"/>
                </a:lnTo>
                <a:lnTo>
                  <a:pt x="424" y="26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hueOff val="-2473793"/>
              <a:satOff val="-50209"/>
              <a:lumOff val="23543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1" name="Shape 151">
            <a:hlinkClick r:id="rId7" invalidUrl="" action="ppaction://hlinksldjump" tgtFrame="" tooltip="" history="1" highlightClick="0" endSnd="0"/>
          </p:cNvPr>
          <p:cNvSpPr/>
          <p:nvPr/>
        </p:nvSpPr>
        <p:spPr>
          <a:xfrm>
            <a:off x="2363355" y="9884340"/>
            <a:ext cx="2462594" cy="3654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34" y="551"/>
                </a:moveTo>
                <a:lnTo>
                  <a:pt x="19570" y="0"/>
                </a:lnTo>
                <a:lnTo>
                  <a:pt x="19351" y="3058"/>
                </a:lnTo>
                <a:lnTo>
                  <a:pt x="21600" y="18422"/>
                </a:lnTo>
                <a:lnTo>
                  <a:pt x="16358" y="20892"/>
                </a:lnTo>
                <a:lnTo>
                  <a:pt x="6257" y="21600"/>
                </a:lnTo>
                <a:lnTo>
                  <a:pt x="1048" y="18534"/>
                </a:lnTo>
                <a:lnTo>
                  <a:pt x="0" y="5397"/>
                </a:lnTo>
                <a:lnTo>
                  <a:pt x="921" y="3038"/>
                </a:lnTo>
                <a:lnTo>
                  <a:pt x="1134" y="551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2" name="Shape 152">
            <a:hlinkClick r:id="rId8" invalidUrl="" action="ppaction://hlinksldjump" tgtFrame="" tooltip="" history="1" highlightClick="0" endSnd="0"/>
          </p:cNvPr>
          <p:cNvSpPr/>
          <p:nvPr/>
        </p:nvSpPr>
        <p:spPr>
          <a:xfrm>
            <a:off x="4137273" y="4711063"/>
            <a:ext cx="3263766" cy="5300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694" y="101"/>
                </a:moveTo>
                <a:lnTo>
                  <a:pt x="16354" y="0"/>
                </a:lnTo>
                <a:lnTo>
                  <a:pt x="16519" y="2657"/>
                </a:lnTo>
                <a:lnTo>
                  <a:pt x="21600" y="5404"/>
                </a:lnTo>
                <a:lnTo>
                  <a:pt x="19059" y="7731"/>
                </a:lnTo>
                <a:lnTo>
                  <a:pt x="18776" y="15022"/>
                </a:lnTo>
                <a:lnTo>
                  <a:pt x="19512" y="21046"/>
                </a:lnTo>
                <a:lnTo>
                  <a:pt x="8313" y="20663"/>
                </a:lnTo>
                <a:lnTo>
                  <a:pt x="4549" y="21600"/>
                </a:lnTo>
                <a:lnTo>
                  <a:pt x="1803" y="18723"/>
                </a:lnTo>
                <a:lnTo>
                  <a:pt x="1284" y="10372"/>
                </a:lnTo>
                <a:lnTo>
                  <a:pt x="0" y="8679"/>
                </a:lnTo>
                <a:lnTo>
                  <a:pt x="9576" y="3015"/>
                </a:lnTo>
                <a:lnTo>
                  <a:pt x="9694" y="101"/>
                </a:lnTo>
                <a:close/>
              </a:path>
            </a:pathLst>
          </a:custGeom>
          <a:solidFill>
            <a:schemeClr val="accent4">
              <a:hueOff val="384618"/>
              <a:satOff val="3869"/>
              <a:lumOff val="5802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3" name="Shape 153">
            <a:hlinkClick r:id="rId9" invalidUrl="" action="ppaction://hlinksldjump" tgtFrame="" tooltip="" history="1" highlightClick="0" endSnd="0"/>
          </p:cNvPr>
          <p:cNvSpPr/>
          <p:nvPr/>
        </p:nvSpPr>
        <p:spPr>
          <a:xfrm>
            <a:off x="4777628" y="9912727"/>
            <a:ext cx="2650515" cy="3636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62" y="1569"/>
                </a:moveTo>
                <a:lnTo>
                  <a:pt x="9223" y="0"/>
                </a:lnTo>
                <a:lnTo>
                  <a:pt x="18131" y="925"/>
                </a:lnTo>
                <a:lnTo>
                  <a:pt x="21600" y="2448"/>
                </a:lnTo>
                <a:lnTo>
                  <a:pt x="20756" y="6685"/>
                </a:lnTo>
                <a:lnTo>
                  <a:pt x="21035" y="19777"/>
                </a:lnTo>
                <a:lnTo>
                  <a:pt x="15560" y="21447"/>
                </a:lnTo>
                <a:lnTo>
                  <a:pt x="3381" y="21600"/>
                </a:lnTo>
                <a:lnTo>
                  <a:pt x="1111" y="18327"/>
                </a:lnTo>
                <a:lnTo>
                  <a:pt x="0" y="6205"/>
                </a:lnTo>
                <a:lnTo>
                  <a:pt x="11" y="3282"/>
                </a:lnTo>
                <a:lnTo>
                  <a:pt x="1162" y="1569"/>
                </a:lnTo>
                <a:close/>
              </a:path>
            </a:pathLst>
          </a:custGeom>
          <a:solidFill>
            <a:schemeClr val="accent5">
              <a:hueOff val="-444211"/>
              <a:satOff val="-14915"/>
              <a:lumOff val="22857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4" name="Shape 154">
            <a:hlinkClick r:id="rId10" invalidUrl="" action="ppaction://hlinksldjump" tgtFrame="" tooltip="" history="1" highlightClick="0" endSnd="0"/>
          </p:cNvPr>
          <p:cNvSpPr/>
          <p:nvPr/>
        </p:nvSpPr>
        <p:spPr>
          <a:xfrm>
            <a:off x="7154463" y="1873475"/>
            <a:ext cx="2177803" cy="11107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594" y="33"/>
                </a:moveTo>
                <a:lnTo>
                  <a:pt x="14285" y="0"/>
                </a:lnTo>
                <a:lnTo>
                  <a:pt x="15503" y="7144"/>
                </a:lnTo>
                <a:lnTo>
                  <a:pt x="21346" y="9119"/>
                </a:lnTo>
                <a:lnTo>
                  <a:pt x="21600" y="10908"/>
                </a:lnTo>
                <a:lnTo>
                  <a:pt x="20932" y="12683"/>
                </a:lnTo>
                <a:lnTo>
                  <a:pt x="17718" y="14592"/>
                </a:lnTo>
                <a:lnTo>
                  <a:pt x="15258" y="17860"/>
                </a:lnTo>
                <a:lnTo>
                  <a:pt x="16709" y="20776"/>
                </a:lnTo>
                <a:lnTo>
                  <a:pt x="17368" y="21598"/>
                </a:lnTo>
                <a:lnTo>
                  <a:pt x="3666" y="21600"/>
                </a:lnTo>
                <a:lnTo>
                  <a:pt x="4331" y="16831"/>
                </a:lnTo>
                <a:lnTo>
                  <a:pt x="4037" y="15691"/>
                </a:lnTo>
                <a:lnTo>
                  <a:pt x="823" y="15411"/>
                </a:lnTo>
                <a:lnTo>
                  <a:pt x="0" y="9966"/>
                </a:lnTo>
                <a:lnTo>
                  <a:pt x="6766" y="7708"/>
                </a:lnTo>
                <a:lnTo>
                  <a:pt x="7785" y="5184"/>
                </a:lnTo>
                <a:lnTo>
                  <a:pt x="7785" y="2527"/>
                </a:lnTo>
                <a:lnTo>
                  <a:pt x="7879" y="1709"/>
                </a:lnTo>
                <a:lnTo>
                  <a:pt x="7594" y="33"/>
                </a:lnTo>
                <a:close/>
              </a:path>
            </a:pathLst>
          </a:custGeom>
          <a:solidFill>
            <a:schemeClr val="accent6">
              <a:satOff val="24555"/>
              <a:lumOff val="22232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5" name="Shape 155">
            <a:hlinkClick r:id="rId11" invalidUrl="" action="ppaction://hlinksldjump" tgtFrame="" tooltip="" history="1" highlightClick="0" endSnd="0"/>
          </p:cNvPr>
          <p:cNvSpPr/>
          <p:nvPr/>
        </p:nvSpPr>
        <p:spPr>
          <a:xfrm>
            <a:off x="9341845" y="2771639"/>
            <a:ext cx="1666654" cy="4807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606" y="0"/>
                </a:moveTo>
                <a:lnTo>
                  <a:pt x="12211" y="115"/>
                </a:lnTo>
                <a:lnTo>
                  <a:pt x="11675" y="7072"/>
                </a:lnTo>
                <a:lnTo>
                  <a:pt x="15553" y="16050"/>
                </a:lnTo>
                <a:lnTo>
                  <a:pt x="21600" y="21600"/>
                </a:lnTo>
                <a:lnTo>
                  <a:pt x="11035" y="21549"/>
                </a:lnTo>
                <a:lnTo>
                  <a:pt x="9372" y="19598"/>
                </a:lnTo>
                <a:lnTo>
                  <a:pt x="2648" y="19487"/>
                </a:lnTo>
                <a:lnTo>
                  <a:pt x="0" y="15217"/>
                </a:lnTo>
                <a:lnTo>
                  <a:pt x="2139" y="10197"/>
                </a:lnTo>
                <a:lnTo>
                  <a:pt x="2145" y="3822"/>
                </a:lnTo>
                <a:lnTo>
                  <a:pt x="2606" y="0"/>
                </a:lnTo>
                <a:close/>
              </a:path>
            </a:pathLst>
          </a:custGeom>
          <a:solidFill>
            <a:schemeClr val="accent1">
              <a:satOff val="-3355"/>
              <a:lumOff val="26614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6" name="Shape 156">
            <a:hlinkClick r:id="rId12" invalidUrl="" action="ppaction://hlinksldjump" tgtFrame="" tooltip="" history="1" highlightClick="0" endSnd="0"/>
          </p:cNvPr>
          <p:cNvSpPr/>
          <p:nvPr/>
        </p:nvSpPr>
        <p:spPr>
          <a:xfrm>
            <a:off x="8968295" y="7300791"/>
            <a:ext cx="1595992" cy="6242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621" y="0"/>
                </a:moveTo>
                <a:lnTo>
                  <a:pt x="13152" y="0"/>
                </a:lnTo>
                <a:lnTo>
                  <a:pt x="16429" y="4634"/>
                </a:lnTo>
                <a:lnTo>
                  <a:pt x="19980" y="8528"/>
                </a:lnTo>
                <a:lnTo>
                  <a:pt x="21252" y="13601"/>
                </a:lnTo>
                <a:lnTo>
                  <a:pt x="21600" y="20390"/>
                </a:lnTo>
                <a:lnTo>
                  <a:pt x="14321" y="21600"/>
                </a:lnTo>
                <a:lnTo>
                  <a:pt x="1204" y="20702"/>
                </a:lnTo>
                <a:lnTo>
                  <a:pt x="1248" y="16684"/>
                </a:lnTo>
                <a:lnTo>
                  <a:pt x="0" y="10408"/>
                </a:lnTo>
                <a:lnTo>
                  <a:pt x="1761" y="7275"/>
                </a:lnTo>
                <a:lnTo>
                  <a:pt x="7242" y="3589"/>
                </a:lnTo>
                <a:lnTo>
                  <a:pt x="7621" y="0"/>
                </a:lnTo>
                <a:close/>
              </a:path>
            </a:pathLst>
          </a:custGeom>
          <a:solidFill>
            <a:schemeClr val="accent2">
              <a:hueOff val="-2473793"/>
              <a:satOff val="-50209"/>
              <a:lumOff val="23543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7" name="Shape 157">
            <a:hlinkClick r:id="rId13" invalidUrl="" action="ppaction://hlinksldjump" tgtFrame="" tooltip="" history="1" highlightClick="0" endSnd="0"/>
          </p:cNvPr>
          <p:cNvSpPr/>
          <p:nvPr/>
        </p:nvSpPr>
        <p:spPr>
          <a:xfrm>
            <a:off x="10214368" y="7733941"/>
            <a:ext cx="1097718" cy="5016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4284" y="328"/>
                </a:lnTo>
                <a:lnTo>
                  <a:pt x="13318" y="3197"/>
                </a:lnTo>
                <a:lnTo>
                  <a:pt x="21600" y="6581"/>
                </a:lnTo>
                <a:lnTo>
                  <a:pt x="19917" y="20643"/>
                </a:lnTo>
                <a:lnTo>
                  <a:pt x="16216" y="21600"/>
                </a:lnTo>
                <a:lnTo>
                  <a:pt x="8867" y="21600"/>
                </a:lnTo>
                <a:lnTo>
                  <a:pt x="8867" y="12022"/>
                </a:lnTo>
                <a:lnTo>
                  <a:pt x="7538" y="9195"/>
                </a:lnTo>
                <a:lnTo>
                  <a:pt x="1519" y="4751"/>
                </a:lnTo>
                <a:lnTo>
                  <a:pt x="172" y="16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  <a:alpha val="0"/>
            </a:schemeClr>
          </a:soli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8" name="Shape 158">
            <a:hlinkClick r:id="rId14" invalidUrl="" action="ppaction://hlinksldjump" tgtFrame="" tooltip="" history="1" highlightClick="0" endSnd="0"/>
          </p:cNvPr>
          <p:cNvSpPr/>
          <p:nvPr/>
        </p:nvSpPr>
        <p:spPr>
          <a:xfrm>
            <a:off x="10489314" y="4150266"/>
            <a:ext cx="6302256" cy="5950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70" y="0"/>
                </a:moveTo>
                <a:lnTo>
                  <a:pt x="21600" y="3818"/>
                </a:lnTo>
                <a:lnTo>
                  <a:pt x="21259" y="7861"/>
                </a:lnTo>
                <a:lnTo>
                  <a:pt x="18898" y="11628"/>
                </a:lnTo>
                <a:lnTo>
                  <a:pt x="15801" y="11945"/>
                </a:lnTo>
                <a:lnTo>
                  <a:pt x="15801" y="9124"/>
                </a:lnTo>
                <a:lnTo>
                  <a:pt x="9486" y="8931"/>
                </a:lnTo>
                <a:lnTo>
                  <a:pt x="8812" y="11428"/>
                </a:lnTo>
                <a:lnTo>
                  <a:pt x="7324" y="8396"/>
                </a:lnTo>
                <a:lnTo>
                  <a:pt x="5191" y="8827"/>
                </a:lnTo>
                <a:lnTo>
                  <a:pt x="5191" y="11649"/>
                </a:lnTo>
                <a:lnTo>
                  <a:pt x="3498" y="14243"/>
                </a:lnTo>
                <a:lnTo>
                  <a:pt x="3651" y="18792"/>
                </a:lnTo>
                <a:lnTo>
                  <a:pt x="4002" y="20796"/>
                </a:lnTo>
                <a:lnTo>
                  <a:pt x="3393" y="21600"/>
                </a:lnTo>
                <a:lnTo>
                  <a:pt x="2605" y="15609"/>
                </a:lnTo>
                <a:lnTo>
                  <a:pt x="1609" y="10062"/>
                </a:lnTo>
                <a:lnTo>
                  <a:pt x="0" y="5450"/>
                </a:lnTo>
                <a:lnTo>
                  <a:pt x="33" y="3594"/>
                </a:lnTo>
                <a:lnTo>
                  <a:pt x="870" y="0"/>
                </a:lnTo>
                <a:close/>
              </a:path>
            </a:pathLst>
          </a:custGeom>
          <a:solidFill>
            <a:schemeClr val="accent4">
              <a:hueOff val="384618"/>
              <a:satOff val="3869"/>
              <a:lumOff val="5802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59" name="Shape 159">
            <a:hlinkClick r:id="rId15" invalidUrl="" action="ppaction://hlinksldjump" tgtFrame="" tooltip="" history="1" highlightClick="0" endSnd="0"/>
          </p:cNvPr>
          <p:cNvSpPr/>
          <p:nvPr/>
        </p:nvSpPr>
        <p:spPr>
          <a:xfrm>
            <a:off x="11698088" y="6783733"/>
            <a:ext cx="1571279" cy="3478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288" y="0"/>
                </a:moveTo>
                <a:lnTo>
                  <a:pt x="13362" y="372"/>
                </a:lnTo>
                <a:lnTo>
                  <a:pt x="14560" y="4892"/>
                </a:lnTo>
                <a:lnTo>
                  <a:pt x="21600" y="8125"/>
                </a:lnTo>
                <a:lnTo>
                  <a:pt x="17617" y="21577"/>
                </a:lnTo>
                <a:lnTo>
                  <a:pt x="1537" y="21600"/>
                </a:lnTo>
                <a:lnTo>
                  <a:pt x="0" y="13086"/>
                </a:lnTo>
                <a:lnTo>
                  <a:pt x="513" y="8791"/>
                </a:lnTo>
                <a:lnTo>
                  <a:pt x="5098" y="5293"/>
                </a:lnTo>
                <a:lnTo>
                  <a:pt x="6496" y="3894"/>
                </a:lnTo>
                <a:lnTo>
                  <a:pt x="7288" y="0"/>
                </a:lnTo>
                <a:close/>
              </a:path>
            </a:pathLst>
          </a:custGeom>
          <a:solidFill>
            <a:schemeClr val="accent5">
              <a:hueOff val="-444211"/>
              <a:satOff val="-14915"/>
              <a:lumOff val="22857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0" name="Shape 160">
            <a:hlinkClick r:id="rId16" invalidUrl="" action="ppaction://hlinksldjump" tgtFrame="" tooltip="" history="1" highlightClick="0" endSnd="0"/>
          </p:cNvPr>
          <p:cNvSpPr/>
          <p:nvPr/>
        </p:nvSpPr>
        <p:spPr>
          <a:xfrm>
            <a:off x="13141576" y="6758340"/>
            <a:ext cx="1836383" cy="334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612" y="0"/>
                </a:moveTo>
                <a:lnTo>
                  <a:pt x="21600" y="227"/>
                </a:lnTo>
                <a:lnTo>
                  <a:pt x="21123" y="4657"/>
                </a:lnTo>
                <a:lnTo>
                  <a:pt x="14719" y="5910"/>
                </a:lnTo>
                <a:lnTo>
                  <a:pt x="12036" y="7931"/>
                </a:lnTo>
                <a:lnTo>
                  <a:pt x="13612" y="10393"/>
                </a:lnTo>
                <a:lnTo>
                  <a:pt x="12003" y="21600"/>
                </a:lnTo>
                <a:lnTo>
                  <a:pt x="2480" y="21434"/>
                </a:lnTo>
                <a:lnTo>
                  <a:pt x="0" y="19211"/>
                </a:lnTo>
                <a:lnTo>
                  <a:pt x="2861" y="8770"/>
                </a:lnTo>
                <a:lnTo>
                  <a:pt x="497" y="6357"/>
                </a:lnTo>
                <a:lnTo>
                  <a:pt x="2612" y="0"/>
                </a:lnTo>
                <a:close/>
              </a:path>
            </a:pathLst>
          </a:custGeom>
          <a:solidFill>
            <a:schemeClr val="accent6">
              <a:satOff val="24555"/>
              <a:lumOff val="22232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1" name="Shape 161">
            <a:hlinkClick r:id="rId17" invalidUrl="" action="ppaction://hlinksldjump" tgtFrame="" tooltip="" history="1" highlightClick="0" endSnd="0"/>
          </p:cNvPr>
          <p:cNvSpPr/>
          <p:nvPr/>
        </p:nvSpPr>
        <p:spPr>
          <a:xfrm>
            <a:off x="11610471" y="10357560"/>
            <a:ext cx="2552165" cy="2007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8395" y="3404"/>
                </a:lnTo>
                <a:lnTo>
                  <a:pt x="14531" y="712"/>
                </a:lnTo>
                <a:lnTo>
                  <a:pt x="20804" y="712"/>
                </a:lnTo>
                <a:lnTo>
                  <a:pt x="21600" y="4106"/>
                </a:lnTo>
                <a:lnTo>
                  <a:pt x="21391" y="15495"/>
                </a:lnTo>
                <a:lnTo>
                  <a:pt x="13687" y="14953"/>
                </a:lnTo>
                <a:lnTo>
                  <a:pt x="10462" y="16139"/>
                </a:lnTo>
                <a:lnTo>
                  <a:pt x="8523" y="18879"/>
                </a:lnTo>
                <a:lnTo>
                  <a:pt x="3626" y="21600"/>
                </a:lnTo>
                <a:lnTo>
                  <a:pt x="2187" y="16172"/>
                </a:lnTo>
                <a:lnTo>
                  <a:pt x="1616" y="50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satOff val="-3355"/>
              <a:lumOff val="26614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2" name="Shape 162">
            <a:hlinkClick r:id="rId18" invalidUrl="" action="ppaction://hlinksldjump" tgtFrame="" tooltip="" history="1" highlightClick="0" endSnd="0"/>
          </p:cNvPr>
          <p:cNvSpPr/>
          <p:nvPr/>
        </p:nvSpPr>
        <p:spPr>
          <a:xfrm>
            <a:off x="11924476" y="11793317"/>
            <a:ext cx="2319087" cy="1840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20" fill="norm" stroke="1" extrusionOk="0">
                <a:moveTo>
                  <a:pt x="20107" y="2839"/>
                </a:moveTo>
                <a:cubicBezTo>
                  <a:pt x="18360" y="395"/>
                  <a:pt x="15613" y="-580"/>
                  <a:pt x="13071" y="343"/>
                </a:cubicBezTo>
                <a:lnTo>
                  <a:pt x="8050" y="4562"/>
                </a:lnTo>
                <a:lnTo>
                  <a:pt x="3819" y="6697"/>
                </a:lnTo>
                <a:lnTo>
                  <a:pt x="0" y="10755"/>
                </a:lnTo>
                <a:lnTo>
                  <a:pt x="32" y="15020"/>
                </a:lnTo>
                <a:lnTo>
                  <a:pt x="463" y="19577"/>
                </a:lnTo>
                <a:lnTo>
                  <a:pt x="3480" y="21020"/>
                </a:lnTo>
                <a:lnTo>
                  <a:pt x="6668" y="20803"/>
                </a:lnTo>
                <a:lnTo>
                  <a:pt x="9660" y="19664"/>
                </a:lnTo>
                <a:lnTo>
                  <a:pt x="11837" y="18242"/>
                </a:lnTo>
                <a:lnTo>
                  <a:pt x="14288" y="18242"/>
                </a:lnTo>
                <a:lnTo>
                  <a:pt x="17670" y="18524"/>
                </a:lnTo>
                <a:lnTo>
                  <a:pt x="20290" y="16083"/>
                </a:lnTo>
                <a:lnTo>
                  <a:pt x="19741" y="11276"/>
                </a:lnTo>
                <a:lnTo>
                  <a:pt x="21600" y="6577"/>
                </a:lnTo>
                <a:cubicBezTo>
                  <a:pt x="21381" y="5191"/>
                  <a:pt x="20866" y="3901"/>
                  <a:pt x="20107" y="2839"/>
                </a:cubicBezTo>
                <a:close/>
              </a:path>
            </a:pathLst>
          </a:custGeom>
          <a:solidFill>
            <a:schemeClr val="accent2">
              <a:hueOff val="-2473793"/>
              <a:satOff val="-50209"/>
              <a:lumOff val="23543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3" name="Shape 163">
            <a:hlinkClick r:id="rId19" invalidUrl="" action="ppaction://hlinksldjump" tgtFrame="" tooltip="" history="1" highlightClick="0" endSnd="0"/>
          </p:cNvPr>
          <p:cNvSpPr/>
          <p:nvPr/>
        </p:nvSpPr>
        <p:spPr>
          <a:xfrm>
            <a:off x="14181593" y="7571437"/>
            <a:ext cx="2474345" cy="6058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605" y="362"/>
                </a:moveTo>
                <a:lnTo>
                  <a:pt x="11717" y="0"/>
                </a:lnTo>
                <a:lnTo>
                  <a:pt x="20397" y="773"/>
                </a:lnTo>
                <a:lnTo>
                  <a:pt x="21600" y="2112"/>
                </a:lnTo>
                <a:lnTo>
                  <a:pt x="19667" y="20025"/>
                </a:lnTo>
                <a:lnTo>
                  <a:pt x="15735" y="21448"/>
                </a:lnTo>
                <a:lnTo>
                  <a:pt x="5981" y="21600"/>
                </a:lnTo>
                <a:lnTo>
                  <a:pt x="0" y="20001"/>
                </a:lnTo>
                <a:lnTo>
                  <a:pt x="696" y="18127"/>
                </a:lnTo>
                <a:lnTo>
                  <a:pt x="2017" y="16403"/>
                </a:lnTo>
                <a:lnTo>
                  <a:pt x="980" y="14404"/>
                </a:lnTo>
                <a:lnTo>
                  <a:pt x="1419" y="5390"/>
                </a:lnTo>
                <a:lnTo>
                  <a:pt x="2366" y="2511"/>
                </a:lnTo>
                <a:lnTo>
                  <a:pt x="1917" y="1081"/>
                </a:lnTo>
                <a:lnTo>
                  <a:pt x="3605" y="362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4" name="Shape 164">
            <a:hlinkClick r:id="rId20" invalidUrl="" action="ppaction://hlinksldjump" tgtFrame="" tooltip="" history="1" highlightClick="0" endSnd="0"/>
          </p:cNvPr>
          <p:cNvSpPr/>
          <p:nvPr/>
        </p:nvSpPr>
        <p:spPr>
          <a:xfrm>
            <a:off x="16560779" y="8051707"/>
            <a:ext cx="1552718" cy="5563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1" y="0"/>
                </a:moveTo>
                <a:lnTo>
                  <a:pt x="18762" y="3907"/>
                </a:lnTo>
                <a:lnTo>
                  <a:pt x="21600" y="7586"/>
                </a:lnTo>
                <a:lnTo>
                  <a:pt x="19233" y="21501"/>
                </a:lnTo>
                <a:lnTo>
                  <a:pt x="3053" y="21600"/>
                </a:lnTo>
                <a:lnTo>
                  <a:pt x="0" y="20121"/>
                </a:lnTo>
                <a:lnTo>
                  <a:pt x="2161" y="0"/>
                </a:lnTo>
                <a:close/>
              </a:path>
            </a:pathLst>
          </a:custGeom>
          <a:solidFill>
            <a:schemeClr val="accent4">
              <a:hueOff val="384618"/>
              <a:satOff val="3869"/>
              <a:lumOff val="5802"/>
              <a:alpha val="0"/>
            </a:schemeClr>
          </a:soli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5" name="Shape 165">
            <a:hlinkClick r:id="rId21" invalidUrl="" action="ppaction://hlinksldjump" tgtFrame="" tooltip="" history="1" highlightClick="0" endSnd="0"/>
          </p:cNvPr>
          <p:cNvSpPr/>
          <p:nvPr/>
        </p:nvSpPr>
        <p:spPr>
          <a:xfrm>
            <a:off x="16241331" y="4077263"/>
            <a:ext cx="3807194" cy="5416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fill="norm" stroke="1" extrusionOk="0">
                <a:moveTo>
                  <a:pt x="5808" y="9005"/>
                </a:moveTo>
                <a:lnTo>
                  <a:pt x="2186" y="10431"/>
                </a:lnTo>
                <a:lnTo>
                  <a:pt x="0" y="13564"/>
                </a:lnTo>
                <a:lnTo>
                  <a:pt x="3312" y="15016"/>
                </a:lnTo>
                <a:lnTo>
                  <a:pt x="5465" y="16135"/>
                </a:lnTo>
                <a:lnTo>
                  <a:pt x="8053" y="18093"/>
                </a:lnTo>
                <a:lnTo>
                  <a:pt x="10328" y="19689"/>
                </a:lnTo>
                <a:lnTo>
                  <a:pt x="11142" y="21247"/>
                </a:lnTo>
                <a:lnTo>
                  <a:pt x="16182" y="21553"/>
                </a:lnTo>
                <a:lnTo>
                  <a:pt x="19907" y="19935"/>
                </a:lnTo>
                <a:lnTo>
                  <a:pt x="21600" y="16188"/>
                </a:lnTo>
                <a:lnTo>
                  <a:pt x="20591" y="13204"/>
                </a:lnTo>
                <a:lnTo>
                  <a:pt x="18080" y="11385"/>
                </a:lnTo>
                <a:lnTo>
                  <a:pt x="16376" y="10720"/>
                </a:lnTo>
                <a:lnTo>
                  <a:pt x="19562" y="8833"/>
                </a:lnTo>
                <a:lnTo>
                  <a:pt x="21109" y="5270"/>
                </a:lnTo>
                <a:lnTo>
                  <a:pt x="20198" y="2395"/>
                </a:lnTo>
                <a:lnTo>
                  <a:pt x="17152" y="769"/>
                </a:lnTo>
                <a:cubicBezTo>
                  <a:pt x="16658" y="417"/>
                  <a:pt x="16032" y="173"/>
                  <a:pt x="15346" y="63"/>
                </a:cubicBezTo>
                <a:cubicBezTo>
                  <a:pt x="14652" y="-47"/>
                  <a:pt x="13927" y="-14"/>
                  <a:pt x="13259" y="159"/>
                </a:cubicBezTo>
                <a:cubicBezTo>
                  <a:pt x="12335" y="36"/>
                  <a:pt x="11380" y="95"/>
                  <a:pt x="10501" y="330"/>
                </a:cubicBezTo>
                <a:cubicBezTo>
                  <a:pt x="9900" y="491"/>
                  <a:pt x="9348" y="732"/>
                  <a:pt x="8876" y="1038"/>
                </a:cubicBezTo>
                <a:cubicBezTo>
                  <a:pt x="8097" y="1083"/>
                  <a:pt x="7365" y="1320"/>
                  <a:pt x="6811" y="1707"/>
                </a:cubicBezTo>
                <a:cubicBezTo>
                  <a:pt x="6323" y="2048"/>
                  <a:pt x="6001" y="2489"/>
                  <a:pt x="5889" y="2966"/>
                </a:cubicBezTo>
                <a:cubicBezTo>
                  <a:pt x="5559" y="3353"/>
                  <a:pt x="5301" y="3769"/>
                  <a:pt x="5121" y="4202"/>
                </a:cubicBezTo>
                <a:cubicBezTo>
                  <a:pt x="4954" y="4605"/>
                  <a:pt x="4856" y="5020"/>
                  <a:pt x="4828" y="5438"/>
                </a:cubicBezTo>
                <a:lnTo>
                  <a:pt x="5599" y="7651"/>
                </a:lnTo>
                <a:lnTo>
                  <a:pt x="5808" y="9005"/>
                </a:lnTo>
                <a:close/>
              </a:path>
            </a:pathLst>
          </a:custGeom>
          <a:solidFill>
            <a:schemeClr val="accent1">
              <a:satOff val="-3355"/>
              <a:lumOff val="26614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6" name="Shape 166">
            <a:hlinkClick r:id="rId22" invalidUrl="" action="ppaction://hlinksldjump" tgtFrame="" tooltip="" history="1" highlightClick="0" endSnd="0"/>
          </p:cNvPr>
          <p:cNvSpPr/>
          <p:nvPr/>
        </p:nvSpPr>
        <p:spPr>
          <a:xfrm>
            <a:off x="19587674" y="4103532"/>
            <a:ext cx="3680878" cy="2343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88" y="0"/>
                </a:moveTo>
                <a:lnTo>
                  <a:pt x="8050" y="158"/>
                </a:lnTo>
                <a:lnTo>
                  <a:pt x="12138" y="669"/>
                </a:lnTo>
                <a:lnTo>
                  <a:pt x="19147" y="1291"/>
                </a:lnTo>
                <a:lnTo>
                  <a:pt x="21349" y="4838"/>
                </a:lnTo>
                <a:lnTo>
                  <a:pt x="21600" y="13184"/>
                </a:lnTo>
                <a:lnTo>
                  <a:pt x="19498" y="19709"/>
                </a:lnTo>
                <a:lnTo>
                  <a:pt x="16448" y="21600"/>
                </a:lnTo>
                <a:lnTo>
                  <a:pt x="9388" y="20601"/>
                </a:lnTo>
                <a:lnTo>
                  <a:pt x="5341" y="19910"/>
                </a:lnTo>
                <a:lnTo>
                  <a:pt x="1750" y="19051"/>
                </a:lnTo>
                <a:lnTo>
                  <a:pt x="3004" y="11352"/>
                </a:lnTo>
                <a:lnTo>
                  <a:pt x="1879" y="5554"/>
                </a:lnTo>
                <a:lnTo>
                  <a:pt x="0" y="2217"/>
                </a:lnTo>
                <a:lnTo>
                  <a:pt x="1688" y="0"/>
                </a:lnTo>
                <a:close/>
              </a:path>
            </a:pathLst>
          </a:custGeom>
          <a:solidFill>
            <a:schemeClr val="accent5">
              <a:hueOff val="-444211"/>
              <a:satOff val="-14915"/>
              <a:lumOff val="22857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7" name="Shape 167">
            <a:hlinkClick r:id="rId23" invalidUrl="" action="ppaction://hlinksldjump" tgtFrame="" tooltip="" history="1" highlightClick="0" endSnd="0"/>
          </p:cNvPr>
          <p:cNvSpPr/>
          <p:nvPr/>
        </p:nvSpPr>
        <p:spPr>
          <a:xfrm>
            <a:off x="19594879" y="6481031"/>
            <a:ext cx="4266375" cy="2827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515" y="0"/>
                </a:moveTo>
                <a:lnTo>
                  <a:pt x="0" y="2599"/>
                </a:lnTo>
                <a:lnTo>
                  <a:pt x="3069" y="7823"/>
                </a:lnTo>
                <a:lnTo>
                  <a:pt x="2068" y="19393"/>
                </a:lnTo>
                <a:lnTo>
                  <a:pt x="5921" y="21346"/>
                </a:lnTo>
                <a:lnTo>
                  <a:pt x="17038" y="21600"/>
                </a:lnTo>
                <a:lnTo>
                  <a:pt x="18702" y="18290"/>
                </a:lnTo>
                <a:lnTo>
                  <a:pt x="20219" y="9614"/>
                </a:lnTo>
                <a:lnTo>
                  <a:pt x="21600" y="5332"/>
                </a:lnTo>
                <a:lnTo>
                  <a:pt x="20787" y="2145"/>
                </a:lnTo>
                <a:lnTo>
                  <a:pt x="12528" y="1368"/>
                </a:lnTo>
                <a:lnTo>
                  <a:pt x="1515" y="0"/>
                </a:lnTo>
                <a:close/>
              </a:path>
            </a:pathLst>
          </a:custGeom>
          <a:solidFill>
            <a:schemeClr val="accent6">
              <a:satOff val="24555"/>
              <a:lumOff val="22232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8" name="Shape 168">
            <a:hlinkClick r:id="rId24" invalidUrl="" action="ppaction://hlinksldjump" tgtFrame="" tooltip="" history="1" highlightClick="0" endSnd="0"/>
          </p:cNvPr>
          <p:cNvSpPr/>
          <p:nvPr/>
        </p:nvSpPr>
        <p:spPr>
          <a:xfrm>
            <a:off x="18127324" y="9562558"/>
            <a:ext cx="6108863" cy="2610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71"/>
                </a:moveTo>
                <a:lnTo>
                  <a:pt x="4283" y="595"/>
                </a:lnTo>
                <a:lnTo>
                  <a:pt x="21600" y="0"/>
                </a:lnTo>
                <a:lnTo>
                  <a:pt x="21123" y="4018"/>
                </a:lnTo>
                <a:lnTo>
                  <a:pt x="18862" y="6001"/>
                </a:lnTo>
                <a:lnTo>
                  <a:pt x="14918" y="18439"/>
                </a:lnTo>
                <a:lnTo>
                  <a:pt x="12697" y="21176"/>
                </a:lnTo>
                <a:lnTo>
                  <a:pt x="5034" y="21600"/>
                </a:lnTo>
                <a:lnTo>
                  <a:pt x="1267" y="18730"/>
                </a:lnTo>
                <a:lnTo>
                  <a:pt x="393" y="7857"/>
                </a:lnTo>
                <a:lnTo>
                  <a:pt x="0" y="171"/>
                </a:lnTo>
                <a:close/>
              </a:path>
            </a:pathLst>
          </a:custGeom>
          <a:solidFill>
            <a:schemeClr val="accent2">
              <a:hueOff val="-2473793"/>
              <a:satOff val="-50209"/>
              <a:lumOff val="23543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69" name="Shape 169">
            <a:hlinkClick r:id="rId25" invalidUrl="" action="ppaction://hlinksldjump" tgtFrame="" tooltip="" history="1" highlightClick="0" endSnd="0"/>
          </p:cNvPr>
          <p:cNvSpPr/>
          <p:nvPr/>
        </p:nvSpPr>
        <p:spPr>
          <a:xfrm>
            <a:off x="18158392" y="11658589"/>
            <a:ext cx="5453097" cy="1901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0" fill="norm" stroke="1" extrusionOk="0">
                <a:moveTo>
                  <a:pt x="300" y="2747"/>
                </a:moveTo>
                <a:lnTo>
                  <a:pt x="3774" y="6909"/>
                </a:lnTo>
                <a:lnTo>
                  <a:pt x="12717" y="7042"/>
                </a:lnTo>
                <a:lnTo>
                  <a:pt x="15743" y="4735"/>
                </a:lnTo>
                <a:lnTo>
                  <a:pt x="19202" y="0"/>
                </a:lnTo>
                <a:lnTo>
                  <a:pt x="21600" y="7653"/>
                </a:lnTo>
                <a:cubicBezTo>
                  <a:pt x="21166" y="9539"/>
                  <a:pt x="20684" y="11332"/>
                  <a:pt x="20160" y="13020"/>
                </a:cubicBezTo>
                <a:cubicBezTo>
                  <a:pt x="19557" y="14962"/>
                  <a:pt x="18899" y="16757"/>
                  <a:pt x="18193" y="18388"/>
                </a:cubicBezTo>
                <a:cubicBezTo>
                  <a:pt x="17854" y="19429"/>
                  <a:pt x="17432" y="20221"/>
                  <a:pt x="16964" y="20696"/>
                </a:cubicBezTo>
                <a:cubicBezTo>
                  <a:pt x="16070" y="21600"/>
                  <a:pt x="15106" y="21287"/>
                  <a:pt x="14163" y="21115"/>
                </a:cubicBezTo>
                <a:cubicBezTo>
                  <a:pt x="12554" y="20824"/>
                  <a:pt x="10939" y="20979"/>
                  <a:pt x="9341" y="21580"/>
                </a:cubicBezTo>
                <a:lnTo>
                  <a:pt x="0" y="20845"/>
                </a:lnTo>
                <a:lnTo>
                  <a:pt x="300" y="2747"/>
                </a:lnTo>
                <a:close/>
              </a:path>
            </a:pathLst>
          </a:custGeom>
          <a:solidFill>
            <a:schemeClr val="accent5">
              <a:hueOff val="-444211"/>
              <a:satOff val="-14915"/>
              <a:lumOff val="22857"/>
              <a:alpha val="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</a:p>
        </p:txBody>
      </p:sp>
      <p:sp>
        <p:nvSpPr>
          <p:cNvPr id="170" name="Shape 170">
            <a:hlinkClick r:id="rId2" invalidUrl="" action="ppaction://hlinksldjump" tgtFrame="" tooltip="" history="1" highlightClick="0" endSnd="0"/>
          </p:cNvPr>
          <p:cNvSpPr/>
          <p:nvPr/>
        </p:nvSpPr>
        <p:spPr>
          <a:xfrm>
            <a:off x="11698088" y="2170454"/>
            <a:ext cx="778667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Click on each item below to see where it came from. </a:t>
            </a:r>
          </a:p>
        </p:txBody>
      </p:sp>
      <p:sp>
        <p:nvSpPr>
          <p:cNvPr id="171" name="Shape 171">
            <a:hlinkClick r:id="rId2" invalidUrl="" action="ppaction://hlinksldjump" tgtFrame="" tooltip="" history="1" highlightClick="0" endSnd="0"/>
          </p:cNvPr>
          <p:cNvSpPr/>
          <p:nvPr/>
        </p:nvSpPr>
        <p:spPr>
          <a:xfrm>
            <a:off x="-287180" y="-55631"/>
            <a:ext cx="24958360" cy="1270001"/>
          </a:xfrm>
          <a:prstGeom prst="roundRect">
            <a:avLst>
              <a:gd name="adj" fmla="val 15000"/>
            </a:avLst>
          </a:prstGeom>
          <a:solidFill>
            <a:srgbClr val="797979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1" sz="6800">
                <a:solidFill>
                  <a:srgbClr val="FFFFFF"/>
                </a:solidFill>
                <a:effectLst>
                  <a:outerShdw sx="100000" sy="100000" kx="0" ky="0" algn="b" rotWithShape="0" blurRad="12700" dist="63500" dir="19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What’s in your refrigerator, and where did it come from? </a:t>
            </a:r>
          </a:p>
        </p:txBody>
      </p:sp>
      <p:sp>
        <p:nvSpPr>
          <p:cNvPr id="172" name="Shape 172"/>
          <p:cNvSpPr/>
          <p:nvPr/>
        </p:nvSpPr>
        <p:spPr>
          <a:xfrm>
            <a:off x="323318" y="1738654"/>
            <a:ext cx="5607965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Australia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California (4)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Fiji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Florida and Brazil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France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Guatemala</a:t>
            </a:r>
          </a:p>
        </p:txBody>
      </p:sp>
      <p:sp>
        <p:nvSpPr>
          <p:cNvPr id="173" name="Shape 173"/>
          <p:cNvSpPr/>
          <p:nvPr/>
        </p:nvSpPr>
        <p:spPr>
          <a:xfrm>
            <a:off x="3041118" y="1738654"/>
            <a:ext cx="5607964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Italy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Louisiana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Mexico (2)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New York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North Carolina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Ohio</a:t>
            </a:r>
          </a:p>
        </p:txBody>
      </p:sp>
      <p:sp>
        <p:nvSpPr>
          <p:cNvPr id="174" name="Shape 174"/>
          <p:cNvSpPr/>
          <p:nvPr/>
        </p:nvSpPr>
        <p:spPr>
          <a:xfrm>
            <a:off x="5327118" y="1738654"/>
            <a:ext cx="3362446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Scotland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South Dakota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Spain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Tennessee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Texas</a:t>
            </a:r>
          </a:p>
          <a:p>
            <a:pPr algn="l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12700" dist="63500" dir="222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Washington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DSC_0725.jpg">
            <a:hlinkClick r:id="rId2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89455" y="-1497354"/>
            <a:ext cx="24962910" cy="167107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DSC_0726.jpg">
            <a:hlinkClick r:id="rId2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5289857" y="-5067102"/>
            <a:ext cx="35628083" cy="238502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DSC_072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4669" y="-1216025"/>
            <a:ext cx="24841538" cy="166294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DSC_072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352856" y="-6408936"/>
            <a:ext cx="38704743" cy="25909786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Shape 183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DSC_07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036871" y="-2720969"/>
            <a:ext cx="28618648" cy="191579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DSC_0809.jpg">
            <a:hlinkClick r:id="" invalidUrl="" action="ppaction://hlinkshowjump?jump=nextslide" tgtFrame="" tooltip="" history="1" highlightClick="0" endSnd="0"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9964" y="-1882441"/>
            <a:ext cx="26844266" cy="17970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DSC_079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42924" y="-2268935"/>
            <a:ext cx="31270542" cy="20933173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353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DSC_073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12069" y="-1447900"/>
            <a:ext cx="24815156" cy="16611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DSC_073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241022" y="-4059039"/>
            <a:ext cx="33522826" cy="22440900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hape 195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DSC_079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3560" y="-1121666"/>
            <a:ext cx="24751120" cy="165689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DSC_073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785799" y="-9601200"/>
            <a:ext cx="37885998" cy="25361702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Shape 200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DSC_080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965200"/>
            <a:ext cx="24384001" cy="16323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DSC_073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625916" y="-5107517"/>
            <a:ext cx="31603831" cy="21156284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Shape 205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DSC_073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50028" y="-1143397"/>
            <a:ext cx="25274457" cy="16919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DSC_0739.jpg">
            <a:hlinkClick r:id="" invalidUrl="" action="ppaction://hlinkshowjump?jump=nextslide" tgtFrame="" tooltip="" history="1" highlightClick="0" endSnd="0"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23414" y="-450333"/>
            <a:ext cx="28180823" cy="18864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90800" y="6210300"/>
            <a:ext cx="6400800" cy="7200900"/>
          </a:xfrm>
          <a:prstGeom prst="rect">
            <a:avLst/>
          </a:prstGeom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212" name="Shape 212"/>
          <p:cNvSpPr/>
          <p:nvPr/>
        </p:nvSpPr>
        <p:spPr>
          <a:xfrm>
            <a:off x="9371297" y="9429749"/>
            <a:ext cx="13007406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http://whereismymilkfrom.com</a:t>
            </a:r>
          </a:p>
        </p:txBody>
      </p:sp>
      <p:pic>
        <p:nvPicPr>
          <p:cNvPr id="213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50173" y="-5360"/>
            <a:ext cx="24884346" cy="6304559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Shape 214">
            <a:hlinkClick r:id="rId4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5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DSC_074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284948" y="-3200400"/>
            <a:ext cx="28049815" cy="1877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DSC_0741.jpg"/>
          <p:cNvPicPr>
            <a:picLocks noChangeAspect="1"/>
          </p:cNvPicPr>
          <p:nvPr/>
        </p:nvPicPr>
        <p:blipFill>
          <a:blip r:embed="rId3">
            <a:extLst/>
          </a:blip>
          <a:srcRect l="26840" t="0" r="26840" b="6105"/>
          <a:stretch>
            <a:fillRect/>
          </a:stretch>
        </p:blipFill>
        <p:spPr>
          <a:xfrm>
            <a:off x="19024102" y="971153"/>
            <a:ext cx="3888080" cy="11773809"/>
          </a:xfrm>
          <a:prstGeom prst="rect">
            <a:avLst/>
          </a:prstGeom>
          <a:ln w="635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18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2543" y="4730460"/>
            <a:ext cx="5924796" cy="425508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DSC_074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68445" y="-5464358"/>
            <a:ext cx="29320890" cy="196280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2543" y="4730460"/>
            <a:ext cx="5924796" cy="425508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222" name="Shape 222">
            <a:hlinkClick r:id="rId4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5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DSC_074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78429" y="-1129705"/>
            <a:ext cx="26340858" cy="176331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DSC_0744.jpg"/>
          <p:cNvPicPr>
            <a:picLocks noChangeAspect="1"/>
          </p:cNvPicPr>
          <p:nvPr/>
        </p:nvPicPr>
        <p:blipFill>
          <a:blip r:embed="rId3">
            <a:extLst/>
          </a:blip>
          <a:srcRect l="23411" t="24879" r="27071" b="4053"/>
          <a:stretch>
            <a:fillRect/>
          </a:stretch>
        </p:blipFill>
        <p:spPr>
          <a:xfrm>
            <a:off x="18777594" y="2270323"/>
            <a:ext cx="4279504" cy="9175178"/>
          </a:xfrm>
          <a:prstGeom prst="rect">
            <a:avLst/>
          </a:prstGeom>
          <a:ln w="635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DSC_074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53472" y="-8706819"/>
            <a:ext cx="42390065" cy="28376824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Shape 228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DSC_074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8630" y="-3318544"/>
            <a:ext cx="28044479" cy="18773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2543" y="4730460"/>
            <a:ext cx="5924796" cy="425508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DSC_07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80589" y="-6134649"/>
            <a:ext cx="31730532" cy="21241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2543" y="4730460"/>
            <a:ext cx="5924796" cy="425508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235" name="Shape 235">
            <a:hlinkClick r:id="rId4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5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DSC_075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99981" y="-4497383"/>
            <a:ext cx="31167962" cy="208645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DSC_0751.jpg"/>
          <p:cNvPicPr>
            <a:picLocks noChangeAspect="1"/>
          </p:cNvPicPr>
          <p:nvPr/>
        </p:nvPicPr>
        <p:blipFill>
          <a:blip r:embed="rId2">
            <a:extLst/>
          </a:blip>
          <a:srcRect l="34873" t="0" r="33081" b="8421"/>
          <a:stretch>
            <a:fillRect/>
          </a:stretch>
        </p:blipFill>
        <p:spPr>
          <a:xfrm>
            <a:off x="19055009" y="2057995"/>
            <a:ext cx="4052888" cy="7753572"/>
          </a:xfrm>
          <a:prstGeom prst="rect">
            <a:avLst/>
          </a:prstGeom>
          <a:ln w="635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DSC_075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01316" y="-8404236"/>
            <a:ext cx="38313188" cy="25647672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Shape 241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DSC_075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69680" y="-3656211"/>
            <a:ext cx="27148960" cy="181740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35214" y="-159734"/>
            <a:ext cx="27454428" cy="14933280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Shape 246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DSC_075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51064" y="-1736924"/>
            <a:ext cx="25678662" cy="171898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DSC_075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056704" y="-6395641"/>
            <a:ext cx="34497408" cy="23093309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Shape 251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DSC_075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5887" y="-1622156"/>
            <a:ext cx="25335774" cy="169603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DSC_0757.jpg"/>
          <p:cNvPicPr>
            <a:picLocks noChangeAspect="1"/>
          </p:cNvPicPr>
          <p:nvPr/>
        </p:nvPicPr>
        <p:blipFill>
          <a:blip r:embed="rId3">
            <a:extLst/>
          </a:blip>
          <a:srcRect l="27990" t="12310" r="19276" b="8829"/>
          <a:stretch>
            <a:fillRect/>
          </a:stretch>
        </p:blipFill>
        <p:spPr>
          <a:xfrm>
            <a:off x="17525454" y="402629"/>
            <a:ext cx="5779295" cy="12910564"/>
          </a:xfrm>
          <a:prstGeom prst="rect">
            <a:avLst/>
          </a:prstGeom>
          <a:ln w="635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DSC_075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90846" y="-4907673"/>
            <a:ext cx="30801337" cy="20619077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Shape 257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DSC_076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616207" y="-2264891"/>
            <a:ext cx="26341255" cy="176334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DSC_080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7749" y="-1710427"/>
            <a:ext cx="25599498" cy="17136854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Shape 262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DSC_076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17375" y="-1734688"/>
            <a:ext cx="25671978" cy="171853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DSC_076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867730" y="-5379888"/>
            <a:ext cx="31857619" cy="21326176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Shape 267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DSC_076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746691" y="-2610426"/>
            <a:ext cx="28288383" cy="189368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asted-image.tiff">
            <a:hlinkClick r:id="" invalidUrl="" action="ppaction://hlinkshowjump?jump=nextslide" tgtFrame="" tooltip="" history="1" highlightClick="0" endSnd="0"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36410" y="-3244013"/>
            <a:ext cx="26864079" cy="20204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DSC_0769.jpg">
            <a:hlinkClick r:id="" invalidUrl="" action="ppaction://hlinkshowjump?jump=nextslide" tgtFrame="" tooltip="" history="1" highlightClick="0" endSnd="0"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431866" y="-7884595"/>
            <a:ext cx="39513933" cy="264514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asted-image.png">
            <a:hlinkClick r:id="" invalidUrl="" action="ppaction://hlinkshowjump?jump=nextslide" tgtFrame="" tooltip="" history="1" highlightClick="0" endSnd="0"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031957" y="-2630955"/>
            <a:ext cx="46564353" cy="189779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054" y="-19224"/>
            <a:ext cx="24472108" cy="12027248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Shape 278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DSC_077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46208" y="-5444888"/>
            <a:ext cx="28864586" cy="193225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DSC_077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10489" y="-2046972"/>
            <a:ext cx="26604978" cy="17809944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Shape 283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DSC_077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8902" y="-138376"/>
            <a:ext cx="25001804" cy="167367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DSC_077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28572" y="-2781772"/>
            <a:ext cx="25441144" cy="1703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DSC_0773.jpg"/>
          <p:cNvPicPr>
            <a:picLocks noChangeAspect="1"/>
          </p:cNvPicPr>
          <p:nvPr/>
        </p:nvPicPr>
        <p:blipFill>
          <a:blip r:embed="rId2">
            <a:extLst/>
          </a:blip>
          <a:srcRect l="56020" t="41000" r="33506" b="30930"/>
          <a:stretch>
            <a:fillRect/>
          </a:stretch>
        </p:blipFill>
        <p:spPr>
          <a:xfrm rot="6053058">
            <a:off x="17277254" y="-686744"/>
            <a:ext cx="4370992" cy="784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909" y="21600"/>
                </a:moveTo>
                <a:lnTo>
                  <a:pt x="21600" y="20026"/>
                </a:lnTo>
                <a:lnTo>
                  <a:pt x="14691" y="0"/>
                </a:lnTo>
                <a:lnTo>
                  <a:pt x="0" y="1574"/>
                </a:lnTo>
                <a:lnTo>
                  <a:pt x="6909" y="21600"/>
                </a:lnTo>
                <a:close/>
              </a:path>
            </a:pathLst>
          </a:custGeom>
          <a:ln w="63500">
            <a:solidFill>
              <a:srgbClr val="FFFFFF"/>
            </a:solidFill>
            <a:miter lim="400000"/>
          </a:ln>
        </p:spPr>
      </p:pic>
      <p:sp>
        <p:nvSpPr>
          <p:cNvPr id="289" name="Shape 289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DSC_077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37080" y="-2392835"/>
            <a:ext cx="25058160" cy="167744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DSC_080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5238" y="-2085327"/>
            <a:ext cx="25063486" cy="16778037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Shape 294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DSC_078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96411" y="-1931194"/>
            <a:ext cx="26259075" cy="175783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DSC_078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2741" y="-1651993"/>
            <a:ext cx="25424916" cy="17019986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Shape 299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DSC_078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0314" y="-374406"/>
            <a:ext cx="25402250" cy="170048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DSC_078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3739" y="-1379726"/>
            <a:ext cx="24611478" cy="16475452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Shape 304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-356096" y="-248047"/>
            <a:ext cx="25096193" cy="14212094"/>
          </a:xfrm>
          <a:prstGeom prst="rect">
            <a:avLst/>
          </a:prstGeom>
          <a:blipFill>
            <a:blip r:embed="rId4">
              <a:alphaModFix amt="0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